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0" r:id="rId6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2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56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73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66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4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258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365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80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953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739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866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080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7CB6-B8F0-4DA2-8FF6-A9C610C5B6E2}" type="datetimeFigureOut">
              <a:rPr lang="sl-SI" smtClean="0"/>
              <a:t>30.3.2018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24FA3-E36E-4532-96DA-CE72C7E374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277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79100" y="2690071"/>
            <a:ext cx="3455486" cy="1380244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l-SI" sz="4000" b="1" dirty="0" smtClean="0"/>
          </a:p>
          <a:p>
            <a:r>
              <a:rPr lang="sl-SI" sz="4000" b="1" dirty="0" smtClean="0"/>
              <a:t>KRŠČANSTVO</a:t>
            </a:r>
            <a:endParaRPr lang="sl-SI" sz="4000" dirty="0"/>
          </a:p>
          <a:p>
            <a:endParaRPr lang="sl-SI" sz="4000" dirty="0"/>
          </a:p>
        </p:txBody>
      </p:sp>
      <p:sp>
        <p:nvSpPr>
          <p:cNvPr id="4" name="Pravokotnik 3"/>
          <p:cNvSpPr/>
          <p:nvPr/>
        </p:nvSpPr>
        <p:spPr>
          <a:xfrm>
            <a:off x="828259" y="461447"/>
            <a:ext cx="262014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ime boga/bogov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628130" y="3930111"/>
            <a:ext cx="194110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sveta knjige</a:t>
            </a:r>
            <a:endParaRPr lang="sl-SI" sz="2800" dirty="0"/>
          </a:p>
        </p:txBody>
      </p:sp>
      <p:sp>
        <p:nvSpPr>
          <p:cNvPr id="6" name="Pravokotnik 5"/>
          <p:cNvSpPr/>
          <p:nvPr/>
        </p:nvSpPr>
        <p:spPr>
          <a:xfrm>
            <a:off x="6746442" y="431176"/>
            <a:ext cx="24544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mesto čaščenja</a:t>
            </a: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10103629" y="465508"/>
            <a:ext cx="115525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obredi</a:t>
            </a:r>
            <a:endParaRPr lang="sl-SI" sz="2800" dirty="0"/>
          </a:p>
        </p:txBody>
      </p:sp>
      <p:sp>
        <p:nvSpPr>
          <p:cNvPr id="8" name="Pravokotnik 7"/>
          <p:cNvSpPr/>
          <p:nvPr/>
        </p:nvSpPr>
        <p:spPr>
          <a:xfrm>
            <a:off x="1282924" y="5747572"/>
            <a:ext cx="13597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prazniki</a:t>
            </a:r>
            <a:endParaRPr lang="sl-SI" sz="2800" dirty="0"/>
          </a:p>
        </p:txBody>
      </p:sp>
      <p:sp>
        <p:nvSpPr>
          <p:cNvPr id="9" name="Pravokotnik 8"/>
          <p:cNvSpPr/>
          <p:nvPr/>
        </p:nvSpPr>
        <p:spPr>
          <a:xfrm>
            <a:off x="3829721" y="461447"/>
            <a:ext cx="250139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sveti dan/dnevi</a:t>
            </a:r>
            <a:endParaRPr lang="sl-SI" sz="2800" dirty="0"/>
          </a:p>
        </p:txBody>
      </p:sp>
      <p:sp>
        <p:nvSpPr>
          <p:cNvPr id="10" name="Pravokotnik 9"/>
          <p:cNvSpPr/>
          <p:nvPr/>
        </p:nvSpPr>
        <p:spPr>
          <a:xfrm>
            <a:off x="9098459" y="3053130"/>
            <a:ext cx="301986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število pripadnikov</a:t>
            </a:r>
            <a:endParaRPr lang="sl-SI" sz="2800" dirty="0"/>
          </a:p>
        </p:txBody>
      </p:sp>
      <p:sp>
        <p:nvSpPr>
          <p:cNvPr id="11" name="Pravokotnik 10"/>
          <p:cNvSpPr/>
          <p:nvPr/>
        </p:nvSpPr>
        <p:spPr>
          <a:xfrm>
            <a:off x="9098459" y="4250008"/>
            <a:ext cx="29964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razširjenost religije</a:t>
            </a:r>
            <a:endParaRPr lang="sl-SI" sz="2800" dirty="0"/>
          </a:p>
        </p:txBody>
      </p:sp>
      <p:sp>
        <p:nvSpPr>
          <p:cNvPr id="12" name="Pravokotnik 11"/>
          <p:cNvSpPr/>
          <p:nvPr/>
        </p:nvSpPr>
        <p:spPr>
          <a:xfrm>
            <a:off x="7857735" y="5591742"/>
            <a:ext cx="42030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morebitna notranja delitev</a:t>
            </a:r>
            <a:endParaRPr lang="sl-SI" sz="2800" dirty="0"/>
          </a:p>
        </p:txBody>
      </p:sp>
      <p:sp>
        <p:nvSpPr>
          <p:cNvPr id="13" name="Pravokotnik 12"/>
          <p:cNvSpPr/>
          <p:nvPr/>
        </p:nvSpPr>
        <p:spPr>
          <a:xfrm>
            <a:off x="236036" y="2288112"/>
            <a:ext cx="317003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svete osebe/preroki</a:t>
            </a:r>
            <a:endParaRPr lang="sl-SI" sz="2800" dirty="0"/>
          </a:p>
        </p:txBody>
      </p:sp>
      <p:sp>
        <p:nvSpPr>
          <p:cNvPr id="14" name="Pravokotnik 13"/>
          <p:cNvSpPr/>
          <p:nvPr/>
        </p:nvSpPr>
        <p:spPr>
          <a:xfrm>
            <a:off x="3441900" y="5526643"/>
            <a:ext cx="2957733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kako se imenujejo </a:t>
            </a:r>
          </a:p>
          <a:p>
            <a:r>
              <a:rPr lang="sl-SI" sz="2800" b="1" dirty="0" smtClean="0"/>
              <a:t>pripadniki vere</a:t>
            </a:r>
            <a:endParaRPr lang="sl-SI" sz="2800" dirty="0"/>
          </a:p>
        </p:txBody>
      </p:sp>
      <p:sp>
        <p:nvSpPr>
          <p:cNvPr id="15" name="Pravokotnik 14"/>
          <p:cNvSpPr/>
          <p:nvPr/>
        </p:nvSpPr>
        <p:spPr>
          <a:xfrm>
            <a:off x="10469915" y="1612512"/>
            <a:ext cx="12682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simboli</a:t>
            </a:r>
            <a:endParaRPr lang="sl-SI" sz="2800" dirty="0"/>
          </a:p>
        </p:txBody>
      </p:sp>
      <p:cxnSp>
        <p:nvCxnSpPr>
          <p:cNvPr id="17" name="Raven puščični povezovalnik 16"/>
          <p:cNvCxnSpPr/>
          <p:nvPr/>
        </p:nvCxnSpPr>
        <p:spPr>
          <a:xfrm flipH="1" flipV="1">
            <a:off x="5436296" y="984667"/>
            <a:ext cx="275572" cy="1883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povezovalnik 18"/>
          <p:cNvCxnSpPr/>
          <p:nvPr/>
        </p:nvCxnSpPr>
        <p:spPr>
          <a:xfrm flipV="1">
            <a:off x="6712432" y="954396"/>
            <a:ext cx="151831" cy="209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/>
          <p:nvPr/>
        </p:nvCxnSpPr>
        <p:spPr>
          <a:xfrm flipV="1">
            <a:off x="7465512" y="1034476"/>
            <a:ext cx="2638117" cy="2018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>
            <a:endCxn id="15" idx="1"/>
          </p:cNvCxnSpPr>
          <p:nvPr/>
        </p:nvCxnSpPr>
        <p:spPr>
          <a:xfrm flipV="1">
            <a:off x="7553195" y="1874122"/>
            <a:ext cx="2916720" cy="1554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povezovalnik 24"/>
          <p:cNvCxnSpPr/>
          <p:nvPr/>
        </p:nvCxnSpPr>
        <p:spPr>
          <a:xfrm>
            <a:off x="7699764" y="3527340"/>
            <a:ext cx="1293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/>
          <p:cNvCxnSpPr/>
          <p:nvPr/>
        </p:nvCxnSpPr>
        <p:spPr>
          <a:xfrm>
            <a:off x="7465512" y="3692009"/>
            <a:ext cx="508157" cy="1834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28"/>
          <p:cNvCxnSpPr/>
          <p:nvPr/>
        </p:nvCxnSpPr>
        <p:spPr>
          <a:xfrm>
            <a:off x="5711868" y="3773831"/>
            <a:ext cx="0" cy="1719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puščični povezovalnik 30"/>
          <p:cNvCxnSpPr/>
          <p:nvPr/>
        </p:nvCxnSpPr>
        <p:spPr>
          <a:xfrm flipH="1">
            <a:off x="2642721" y="3872983"/>
            <a:ext cx="2267482" cy="1874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uščični povezovalnik 32"/>
          <p:cNvCxnSpPr>
            <a:stCxn id="3" idx="1"/>
            <a:endCxn id="5" idx="3"/>
          </p:cNvCxnSpPr>
          <p:nvPr/>
        </p:nvCxnSpPr>
        <p:spPr>
          <a:xfrm flipH="1">
            <a:off x="2569239" y="3380193"/>
            <a:ext cx="1809861" cy="81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uščični povezovalnik 34"/>
          <p:cNvCxnSpPr/>
          <p:nvPr/>
        </p:nvCxnSpPr>
        <p:spPr>
          <a:xfrm flipH="1" flipV="1">
            <a:off x="3635118" y="2690071"/>
            <a:ext cx="951960" cy="466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puščični povezovalnik 36"/>
          <p:cNvCxnSpPr/>
          <p:nvPr/>
        </p:nvCxnSpPr>
        <p:spPr>
          <a:xfrm flipH="1" flipV="1">
            <a:off x="3373269" y="984667"/>
            <a:ext cx="1639377" cy="1974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50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79100" y="2690071"/>
            <a:ext cx="3455486" cy="1380244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l-SI" sz="4000" b="1" dirty="0" smtClean="0"/>
          </a:p>
          <a:p>
            <a:r>
              <a:rPr lang="sl-SI" sz="4000" b="1" dirty="0" smtClean="0"/>
              <a:t>ISLAM</a:t>
            </a:r>
            <a:endParaRPr lang="sl-SI" sz="4000" dirty="0"/>
          </a:p>
          <a:p>
            <a:endParaRPr lang="sl-SI" sz="4000" dirty="0"/>
          </a:p>
        </p:txBody>
      </p:sp>
      <p:sp>
        <p:nvSpPr>
          <p:cNvPr id="4" name="Pravokotnik 3"/>
          <p:cNvSpPr/>
          <p:nvPr/>
        </p:nvSpPr>
        <p:spPr>
          <a:xfrm>
            <a:off x="828259" y="461447"/>
            <a:ext cx="262014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ime boga/bogov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628130" y="3930111"/>
            <a:ext cx="194110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sveta knjige</a:t>
            </a:r>
            <a:endParaRPr lang="sl-SI" sz="2800" dirty="0"/>
          </a:p>
        </p:txBody>
      </p:sp>
      <p:sp>
        <p:nvSpPr>
          <p:cNvPr id="6" name="Pravokotnik 5"/>
          <p:cNvSpPr/>
          <p:nvPr/>
        </p:nvSpPr>
        <p:spPr>
          <a:xfrm>
            <a:off x="6746442" y="431176"/>
            <a:ext cx="24544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mesto čaščenja</a:t>
            </a: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10103629" y="465508"/>
            <a:ext cx="115525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obredi</a:t>
            </a:r>
            <a:endParaRPr lang="sl-SI" sz="2800" dirty="0"/>
          </a:p>
        </p:txBody>
      </p:sp>
      <p:sp>
        <p:nvSpPr>
          <p:cNvPr id="8" name="Pravokotnik 7"/>
          <p:cNvSpPr/>
          <p:nvPr/>
        </p:nvSpPr>
        <p:spPr>
          <a:xfrm>
            <a:off x="1282924" y="5747572"/>
            <a:ext cx="13597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prazniki</a:t>
            </a:r>
            <a:endParaRPr lang="sl-SI" sz="2800" dirty="0"/>
          </a:p>
        </p:txBody>
      </p:sp>
      <p:sp>
        <p:nvSpPr>
          <p:cNvPr id="9" name="Pravokotnik 8"/>
          <p:cNvSpPr/>
          <p:nvPr/>
        </p:nvSpPr>
        <p:spPr>
          <a:xfrm>
            <a:off x="3829721" y="461447"/>
            <a:ext cx="250139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sveti dan/dnevi</a:t>
            </a:r>
            <a:endParaRPr lang="sl-SI" sz="2800" dirty="0"/>
          </a:p>
        </p:txBody>
      </p:sp>
      <p:sp>
        <p:nvSpPr>
          <p:cNvPr id="10" name="Pravokotnik 9"/>
          <p:cNvSpPr/>
          <p:nvPr/>
        </p:nvSpPr>
        <p:spPr>
          <a:xfrm>
            <a:off x="9098459" y="3053130"/>
            <a:ext cx="301986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število pripadnikov</a:t>
            </a:r>
            <a:endParaRPr lang="sl-SI" sz="2800" dirty="0"/>
          </a:p>
        </p:txBody>
      </p:sp>
      <p:sp>
        <p:nvSpPr>
          <p:cNvPr id="11" name="Pravokotnik 10"/>
          <p:cNvSpPr/>
          <p:nvPr/>
        </p:nvSpPr>
        <p:spPr>
          <a:xfrm>
            <a:off x="9098459" y="4250008"/>
            <a:ext cx="29964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razširjenost religije</a:t>
            </a:r>
            <a:endParaRPr lang="sl-SI" sz="2800" dirty="0"/>
          </a:p>
        </p:txBody>
      </p:sp>
      <p:sp>
        <p:nvSpPr>
          <p:cNvPr id="12" name="Pravokotnik 11"/>
          <p:cNvSpPr/>
          <p:nvPr/>
        </p:nvSpPr>
        <p:spPr>
          <a:xfrm>
            <a:off x="7857735" y="5591742"/>
            <a:ext cx="42030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morebitna notranja delitev</a:t>
            </a:r>
            <a:endParaRPr lang="sl-SI" sz="2800" dirty="0"/>
          </a:p>
        </p:txBody>
      </p:sp>
      <p:sp>
        <p:nvSpPr>
          <p:cNvPr id="13" name="Pravokotnik 12"/>
          <p:cNvSpPr/>
          <p:nvPr/>
        </p:nvSpPr>
        <p:spPr>
          <a:xfrm>
            <a:off x="236036" y="2288112"/>
            <a:ext cx="317003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svete osebe/preroki</a:t>
            </a:r>
            <a:endParaRPr lang="sl-SI" sz="2800" dirty="0"/>
          </a:p>
        </p:txBody>
      </p:sp>
      <p:sp>
        <p:nvSpPr>
          <p:cNvPr id="14" name="Pravokotnik 13"/>
          <p:cNvSpPr/>
          <p:nvPr/>
        </p:nvSpPr>
        <p:spPr>
          <a:xfrm>
            <a:off x="3441900" y="5526643"/>
            <a:ext cx="2957733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kako se imenujejo </a:t>
            </a:r>
          </a:p>
          <a:p>
            <a:r>
              <a:rPr lang="sl-SI" sz="2800" b="1" dirty="0" smtClean="0"/>
              <a:t>pripadniki vere</a:t>
            </a:r>
            <a:endParaRPr lang="sl-SI" sz="2800" dirty="0"/>
          </a:p>
        </p:txBody>
      </p:sp>
      <p:sp>
        <p:nvSpPr>
          <p:cNvPr id="15" name="Pravokotnik 14"/>
          <p:cNvSpPr/>
          <p:nvPr/>
        </p:nvSpPr>
        <p:spPr>
          <a:xfrm>
            <a:off x="10469915" y="1612512"/>
            <a:ext cx="12682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simboli</a:t>
            </a:r>
            <a:endParaRPr lang="sl-SI" sz="2800" dirty="0"/>
          </a:p>
        </p:txBody>
      </p:sp>
      <p:cxnSp>
        <p:nvCxnSpPr>
          <p:cNvPr id="17" name="Raven puščični povezovalnik 16"/>
          <p:cNvCxnSpPr/>
          <p:nvPr/>
        </p:nvCxnSpPr>
        <p:spPr>
          <a:xfrm flipH="1" flipV="1">
            <a:off x="5436296" y="984667"/>
            <a:ext cx="275572" cy="1883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povezovalnik 18"/>
          <p:cNvCxnSpPr/>
          <p:nvPr/>
        </p:nvCxnSpPr>
        <p:spPr>
          <a:xfrm flipV="1">
            <a:off x="6712432" y="954396"/>
            <a:ext cx="151831" cy="209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/>
          <p:nvPr/>
        </p:nvCxnSpPr>
        <p:spPr>
          <a:xfrm flipV="1">
            <a:off x="7465512" y="1034476"/>
            <a:ext cx="2638117" cy="2018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>
            <a:endCxn id="15" idx="1"/>
          </p:cNvCxnSpPr>
          <p:nvPr/>
        </p:nvCxnSpPr>
        <p:spPr>
          <a:xfrm flipV="1">
            <a:off x="7553195" y="1874122"/>
            <a:ext cx="2916720" cy="1554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povezovalnik 24"/>
          <p:cNvCxnSpPr/>
          <p:nvPr/>
        </p:nvCxnSpPr>
        <p:spPr>
          <a:xfrm>
            <a:off x="7699764" y="3527340"/>
            <a:ext cx="1293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/>
          <p:cNvCxnSpPr/>
          <p:nvPr/>
        </p:nvCxnSpPr>
        <p:spPr>
          <a:xfrm>
            <a:off x="7465512" y="3692009"/>
            <a:ext cx="508157" cy="1834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28"/>
          <p:cNvCxnSpPr/>
          <p:nvPr/>
        </p:nvCxnSpPr>
        <p:spPr>
          <a:xfrm>
            <a:off x="5711868" y="3773831"/>
            <a:ext cx="0" cy="1719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puščični povezovalnik 30"/>
          <p:cNvCxnSpPr/>
          <p:nvPr/>
        </p:nvCxnSpPr>
        <p:spPr>
          <a:xfrm flipH="1">
            <a:off x="2642721" y="3872983"/>
            <a:ext cx="2267482" cy="1874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uščični povezovalnik 32"/>
          <p:cNvCxnSpPr>
            <a:stCxn id="3" idx="1"/>
            <a:endCxn id="5" idx="3"/>
          </p:cNvCxnSpPr>
          <p:nvPr/>
        </p:nvCxnSpPr>
        <p:spPr>
          <a:xfrm flipH="1">
            <a:off x="2569239" y="3380193"/>
            <a:ext cx="1809861" cy="81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uščični povezovalnik 34"/>
          <p:cNvCxnSpPr/>
          <p:nvPr/>
        </p:nvCxnSpPr>
        <p:spPr>
          <a:xfrm flipH="1" flipV="1">
            <a:off x="3635118" y="2690071"/>
            <a:ext cx="951960" cy="466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puščični povezovalnik 36"/>
          <p:cNvCxnSpPr/>
          <p:nvPr/>
        </p:nvCxnSpPr>
        <p:spPr>
          <a:xfrm flipH="1" flipV="1">
            <a:off x="3373269" y="984667"/>
            <a:ext cx="1639377" cy="1974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3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79100" y="2690071"/>
            <a:ext cx="3455486" cy="1380244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l-SI" sz="4000" b="1" dirty="0" smtClean="0"/>
          </a:p>
          <a:p>
            <a:r>
              <a:rPr lang="sl-SI" sz="4000" b="1" dirty="0" smtClean="0"/>
              <a:t>JUDOVSTVO</a:t>
            </a:r>
            <a:endParaRPr lang="sl-SI" sz="4000" dirty="0"/>
          </a:p>
        </p:txBody>
      </p:sp>
      <p:sp>
        <p:nvSpPr>
          <p:cNvPr id="4" name="Pravokotnik 3"/>
          <p:cNvSpPr/>
          <p:nvPr/>
        </p:nvSpPr>
        <p:spPr>
          <a:xfrm>
            <a:off x="828259" y="461447"/>
            <a:ext cx="262014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ime boga/bogov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628130" y="3930111"/>
            <a:ext cx="194110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sveta knjige</a:t>
            </a:r>
            <a:endParaRPr lang="sl-SI" sz="2800" dirty="0"/>
          </a:p>
        </p:txBody>
      </p:sp>
      <p:sp>
        <p:nvSpPr>
          <p:cNvPr id="6" name="Pravokotnik 5"/>
          <p:cNvSpPr/>
          <p:nvPr/>
        </p:nvSpPr>
        <p:spPr>
          <a:xfrm>
            <a:off x="6746442" y="431176"/>
            <a:ext cx="24544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mesto čaščenja</a:t>
            </a: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10103629" y="465508"/>
            <a:ext cx="115525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obredi</a:t>
            </a:r>
            <a:endParaRPr lang="sl-SI" sz="2800" dirty="0"/>
          </a:p>
        </p:txBody>
      </p:sp>
      <p:sp>
        <p:nvSpPr>
          <p:cNvPr id="8" name="Pravokotnik 7"/>
          <p:cNvSpPr/>
          <p:nvPr/>
        </p:nvSpPr>
        <p:spPr>
          <a:xfrm>
            <a:off x="1282924" y="5747572"/>
            <a:ext cx="13597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prazniki</a:t>
            </a:r>
            <a:endParaRPr lang="sl-SI" sz="2800" dirty="0"/>
          </a:p>
        </p:txBody>
      </p:sp>
      <p:sp>
        <p:nvSpPr>
          <p:cNvPr id="9" name="Pravokotnik 8"/>
          <p:cNvSpPr/>
          <p:nvPr/>
        </p:nvSpPr>
        <p:spPr>
          <a:xfrm>
            <a:off x="3829721" y="461447"/>
            <a:ext cx="250139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sveti dan/dnevi</a:t>
            </a:r>
            <a:endParaRPr lang="sl-SI" sz="2800" dirty="0"/>
          </a:p>
        </p:txBody>
      </p:sp>
      <p:sp>
        <p:nvSpPr>
          <p:cNvPr id="10" name="Pravokotnik 9"/>
          <p:cNvSpPr/>
          <p:nvPr/>
        </p:nvSpPr>
        <p:spPr>
          <a:xfrm>
            <a:off x="9098459" y="3053130"/>
            <a:ext cx="301986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število pripadnikov</a:t>
            </a:r>
            <a:endParaRPr lang="sl-SI" sz="2800" dirty="0"/>
          </a:p>
        </p:txBody>
      </p:sp>
      <p:sp>
        <p:nvSpPr>
          <p:cNvPr id="11" name="Pravokotnik 10"/>
          <p:cNvSpPr/>
          <p:nvPr/>
        </p:nvSpPr>
        <p:spPr>
          <a:xfrm>
            <a:off x="9098459" y="4250008"/>
            <a:ext cx="29964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razširjenost religije</a:t>
            </a:r>
            <a:endParaRPr lang="sl-SI" sz="2800" dirty="0"/>
          </a:p>
        </p:txBody>
      </p:sp>
      <p:sp>
        <p:nvSpPr>
          <p:cNvPr id="12" name="Pravokotnik 11"/>
          <p:cNvSpPr/>
          <p:nvPr/>
        </p:nvSpPr>
        <p:spPr>
          <a:xfrm>
            <a:off x="7857735" y="5591742"/>
            <a:ext cx="42030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morebitna notranja delitev</a:t>
            </a:r>
            <a:endParaRPr lang="sl-SI" sz="2800" dirty="0"/>
          </a:p>
        </p:txBody>
      </p:sp>
      <p:sp>
        <p:nvSpPr>
          <p:cNvPr id="13" name="Pravokotnik 12"/>
          <p:cNvSpPr/>
          <p:nvPr/>
        </p:nvSpPr>
        <p:spPr>
          <a:xfrm>
            <a:off x="236036" y="2288112"/>
            <a:ext cx="317003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svete osebe/preroki</a:t>
            </a:r>
            <a:endParaRPr lang="sl-SI" sz="2800" dirty="0"/>
          </a:p>
        </p:txBody>
      </p:sp>
      <p:sp>
        <p:nvSpPr>
          <p:cNvPr id="14" name="Pravokotnik 13"/>
          <p:cNvSpPr/>
          <p:nvPr/>
        </p:nvSpPr>
        <p:spPr>
          <a:xfrm>
            <a:off x="3441900" y="5526643"/>
            <a:ext cx="2957733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kako se imenujejo </a:t>
            </a:r>
          </a:p>
          <a:p>
            <a:r>
              <a:rPr lang="sl-SI" sz="2800" b="1" dirty="0" smtClean="0"/>
              <a:t>pripadniki vere</a:t>
            </a:r>
            <a:endParaRPr lang="sl-SI" sz="2800" dirty="0"/>
          </a:p>
        </p:txBody>
      </p:sp>
      <p:sp>
        <p:nvSpPr>
          <p:cNvPr id="15" name="Pravokotnik 14"/>
          <p:cNvSpPr/>
          <p:nvPr/>
        </p:nvSpPr>
        <p:spPr>
          <a:xfrm>
            <a:off x="10469915" y="1612512"/>
            <a:ext cx="12682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simboli</a:t>
            </a:r>
            <a:endParaRPr lang="sl-SI" sz="2800" dirty="0"/>
          </a:p>
        </p:txBody>
      </p:sp>
      <p:cxnSp>
        <p:nvCxnSpPr>
          <p:cNvPr id="17" name="Raven puščični povezovalnik 16"/>
          <p:cNvCxnSpPr/>
          <p:nvPr/>
        </p:nvCxnSpPr>
        <p:spPr>
          <a:xfrm flipH="1" flipV="1">
            <a:off x="5436296" y="984667"/>
            <a:ext cx="275572" cy="1883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povezovalnik 18"/>
          <p:cNvCxnSpPr/>
          <p:nvPr/>
        </p:nvCxnSpPr>
        <p:spPr>
          <a:xfrm flipV="1">
            <a:off x="6712432" y="954396"/>
            <a:ext cx="151831" cy="209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/>
          <p:nvPr/>
        </p:nvCxnSpPr>
        <p:spPr>
          <a:xfrm flipV="1">
            <a:off x="7465512" y="1034476"/>
            <a:ext cx="2638117" cy="2018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>
            <a:endCxn id="15" idx="1"/>
          </p:cNvCxnSpPr>
          <p:nvPr/>
        </p:nvCxnSpPr>
        <p:spPr>
          <a:xfrm flipV="1">
            <a:off x="7553195" y="1874122"/>
            <a:ext cx="2916720" cy="1554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povezovalnik 24"/>
          <p:cNvCxnSpPr/>
          <p:nvPr/>
        </p:nvCxnSpPr>
        <p:spPr>
          <a:xfrm>
            <a:off x="7699764" y="3527340"/>
            <a:ext cx="1293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/>
          <p:cNvCxnSpPr/>
          <p:nvPr/>
        </p:nvCxnSpPr>
        <p:spPr>
          <a:xfrm>
            <a:off x="7465512" y="3692009"/>
            <a:ext cx="508157" cy="1834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28"/>
          <p:cNvCxnSpPr/>
          <p:nvPr/>
        </p:nvCxnSpPr>
        <p:spPr>
          <a:xfrm>
            <a:off x="5711868" y="3773831"/>
            <a:ext cx="0" cy="1719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puščični povezovalnik 30"/>
          <p:cNvCxnSpPr/>
          <p:nvPr/>
        </p:nvCxnSpPr>
        <p:spPr>
          <a:xfrm flipH="1">
            <a:off x="2642721" y="3872983"/>
            <a:ext cx="2267482" cy="1874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uščični povezovalnik 32"/>
          <p:cNvCxnSpPr>
            <a:stCxn id="3" idx="1"/>
            <a:endCxn id="5" idx="3"/>
          </p:cNvCxnSpPr>
          <p:nvPr/>
        </p:nvCxnSpPr>
        <p:spPr>
          <a:xfrm flipH="1">
            <a:off x="2569239" y="3380193"/>
            <a:ext cx="1809861" cy="81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uščični povezovalnik 34"/>
          <p:cNvCxnSpPr/>
          <p:nvPr/>
        </p:nvCxnSpPr>
        <p:spPr>
          <a:xfrm flipH="1" flipV="1">
            <a:off x="3635118" y="2690071"/>
            <a:ext cx="951960" cy="466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puščični povezovalnik 36"/>
          <p:cNvCxnSpPr/>
          <p:nvPr/>
        </p:nvCxnSpPr>
        <p:spPr>
          <a:xfrm flipH="1" flipV="1">
            <a:off x="3373269" y="984667"/>
            <a:ext cx="1639377" cy="1974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31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79100" y="2690071"/>
            <a:ext cx="3455486" cy="1380244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l-SI" sz="4000" b="1" dirty="0" smtClean="0"/>
          </a:p>
          <a:p>
            <a:r>
              <a:rPr lang="sl-SI" sz="4000" b="1" dirty="0" smtClean="0"/>
              <a:t>BUDIZEM</a:t>
            </a:r>
            <a:endParaRPr lang="sl-SI" sz="4000" dirty="0"/>
          </a:p>
          <a:p>
            <a:endParaRPr lang="sl-SI" sz="4000" dirty="0"/>
          </a:p>
        </p:txBody>
      </p:sp>
      <p:sp>
        <p:nvSpPr>
          <p:cNvPr id="4" name="Pravokotnik 3"/>
          <p:cNvSpPr/>
          <p:nvPr/>
        </p:nvSpPr>
        <p:spPr>
          <a:xfrm>
            <a:off x="828259" y="461447"/>
            <a:ext cx="262014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ime boga/bogov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628130" y="3930111"/>
            <a:ext cx="194110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sveta knjige</a:t>
            </a:r>
            <a:endParaRPr lang="sl-SI" sz="2800" dirty="0"/>
          </a:p>
        </p:txBody>
      </p:sp>
      <p:sp>
        <p:nvSpPr>
          <p:cNvPr id="6" name="Pravokotnik 5"/>
          <p:cNvSpPr/>
          <p:nvPr/>
        </p:nvSpPr>
        <p:spPr>
          <a:xfrm>
            <a:off x="6746442" y="431176"/>
            <a:ext cx="24544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mesto čaščenja</a:t>
            </a: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10103629" y="465508"/>
            <a:ext cx="115525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obredi</a:t>
            </a:r>
            <a:endParaRPr lang="sl-SI" sz="2800" dirty="0"/>
          </a:p>
        </p:txBody>
      </p:sp>
      <p:sp>
        <p:nvSpPr>
          <p:cNvPr id="8" name="Pravokotnik 7"/>
          <p:cNvSpPr/>
          <p:nvPr/>
        </p:nvSpPr>
        <p:spPr>
          <a:xfrm>
            <a:off x="1282924" y="5747572"/>
            <a:ext cx="13597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prazniki</a:t>
            </a:r>
            <a:endParaRPr lang="sl-SI" sz="2800" dirty="0"/>
          </a:p>
        </p:txBody>
      </p:sp>
      <p:sp>
        <p:nvSpPr>
          <p:cNvPr id="9" name="Pravokotnik 8"/>
          <p:cNvSpPr/>
          <p:nvPr/>
        </p:nvSpPr>
        <p:spPr>
          <a:xfrm>
            <a:off x="3829721" y="461447"/>
            <a:ext cx="250139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sveti dan/dnevi</a:t>
            </a:r>
            <a:endParaRPr lang="sl-SI" sz="2800" dirty="0"/>
          </a:p>
        </p:txBody>
      </p:sp>
      <p:sp>
        <p:nvSpPr>
          <p:cNvPr id="10" name="Pravokotnik 9"/>
          <p:cNvSpPr/>
          <p:nvPr/>
        </p:nvSpPr>
        <p:spPr>
          <a:xfrm>
            <a:off x="9098459" y="3053130"/>
            <a:ext cx="301986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število pripadnikov</a:t>
            </a:r>
            <a:endParaRPr lang="sl-SI" sz="2800" dirty="0"/>
          </a:p>
        </p:txBody>
      </p:sp>
      <p:sp>
        <p:nvSpPr>
          <p:cNvPr id="11" name="Pravokotnik 10"/>
          <p:cNvSpPr/>
          <p:nvPr/>
        </p:nvSpPr>
        <p:spPr>
          <a:xfrm>
            <a:off x="9098459" y="4250008"/>
            <a:ext cx="29964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razširjenost religije</a:t>
            </a:r>
            <a:endParaRPr lang="sl-SI" sz="2800" dirty="0"/>
          </a:p>
        </p:txBody>
      </p:sp>
      <p:sp>
        <p:nvSpPr>
          <p:cNvPr id="12" name="Pravokotnik 11"/>
          <p:cNvSpPr/>
          <p:nvPr/>
        </p:nvSpPr>
        <p:spPr>
          <a:xfrm>
            <a:off x="7857735" y="5591742"/>
            <a:ext cx="42030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morebitna notranja delitev</a:t>
            </a:r>
            <a:endParaRPr lang="sl-SI" sz="2800" dirty="0"/>
          </a:p>
        </p:txBody>
      </p:sp>
      <p:sp>
        <p:nvSpPr>
          <p:cNvPr id="13" name="Pravokotnik 12"/>
          <p:cNvSpPr/>
          <p:nvPr/>
        </p:nvSpPr>
        <p:spPr>
          <a:xfrm>
            <a:off x="236036" y="2288112"/>
            <a:ext cx="317003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svete osebe/preroki</a:t>
            </a:r>
            <a:endParaRPr lang="sl-SI" sz="2800" dirty="0"/>
          </a:p>
        </p:txBody>
      </p:sp>
      <p:sp>
        <p:nvSpPr>
          <p:cNvPr id="14" name="Pravokotnik 13"/>
          <p:cNvSpPr/>
          <p:nvPr/>
        </p:nvSpPr>
        <p:spPr>
          <a:xfrm>
            <a:off x="3441900" y="5526643"/>
            <a:ext cx="2957733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kako se imenujejo </a:t>
            </a:r>
          </a:p>
          <a:p>
            <a:r>
              <a:rPr lang="sl-SI" sz="2800" b="1" dirty="0" smtClean="0"/>
              <a:t>pripadniki vere</a:t>
            </a:r>
            <a:endParaRPr lang="sl-SI" sz="2800" dirty="0"/>
          </a:p>
        </p:txBody>
      </p:sp>
      <p:sp>
        <p:nvSpPr>
          <p:cNvPr id="15" name="Pravokotnik 14"/>
          <p:cNvSpPr/>
          <p:nvPr/>
        </p:nvSpPr>
        <p:spPr>
          <a:xfrm>
            <a:off x="10469915" y="1612512"/>
            <a:ext cx="12682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simboli</a:t>
            </a:r>
            <a:endParaRPr lang="sl-SI" sz="2800" dirty="0"/>
          </a:p>
        </p:txBody>
      </p:sp>
      <p:cxnSp>
        <p:nvCxnSpPr>
          <p:cNvPr id="17" name="Raven puščični povezovalnik 16"/>
          <p:cNvCxnSpPr/>
          <p:nvPr/>
        </p:nvCxnSpPr>
        <p:spPr>
          <a:xfrm flipH="1" flipV="1">
            <a:off x="5436296" y="984667"/>
            <a:ext cx="275572" cy="1883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povezovalnik 18"/>
          <p:cNvCxnSpPr/>
          <p:nvPr/>
        </p:nvCxnSpPr>
        <p:spPr>
          <a:xfrm flipV="1">
            <a:off x="6712432" y="954396"/>
            <a:ext cx="151831" cy="209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/>
          <p:nvPr/>
        </p:nvCxnSpPr>
        <p:spPr>
          <a:xfrm flipV="1">
            <a:off x="7465512" y="1034476"/>
            <a:ext cx="2638117" cy="2018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>
            <a:endCxn id="15" idx="1"/>
          </p:cNvCxnSpPr>
          <p:nvPr/>
        </p:nvCxnSpPr>
        <p:spPr>
          <a:xfrm flipV="1">
            <a:off x="7553195" y="1874122"/>
            <a:ext cx="2916720" cy="1554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povezovalnik 24"/>
          <p:cNvCxnSpPr/>
          <p:nvPr/>
        </p:nvCxnSpPr>
        <p:spPr>
          <a:xfrm>
            <a:off x="7699764" y="3527340"/>
            <a:ext cx="1293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/>
          <p:cNvCxnSpPr/>
          <p:nvPr/>
        </p:nvCxnSpPr>
        <p:spPr>
          <a:xfrm>
            <a:off x="7465512" y="3692009"/>
            <a:ext cx="508157" cy="1834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28"/>
          <p:cNvCxnSpPr/>
          <p:nvPr/>
        </p:nvCxnSpPr>
        <p:spPr>
          <a:xfrm>
            <a:off x="5711868" y="3773831"/>
            <a:ext cx="0" cy="1719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puščični povezovalnik 30"/>
          <p:cNvCxnSpPr/>
          <p:nvPr/>
        </p:nvCxnSpPr>
        <p:spPr>
          <a:xfrm flipH="1">
            <a:off x="2642721" y="3872983"/>
            <a:ext cx="2267482" cy="1874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uščični povezovalnik 32"/>
          <p:cNvCxnSpPr>
            <a:stCxn id="3" idx="1"/>
            <a:endCxn id="5" idx="3"/>
          </p:cNvCxnSpPr>
          <p:nvPr/>
        </p:nvCxnSpPr>
        <p:spPr>
          <a:xfrm flipH="1">
            <a:off x="2569239" y="3380193"/>
            <a:ext cx="1809861" cy="81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uščični povezovalnik 34"/>
          <p:cNvCxnSpPr/>
          <p:nvPr/>
        </p:nvCxnSpPr>
        <p:spPr>
          <a:xfrm flipH="1" flipV="1">
            <a:off x="3635118" y="2690071"/>
            <a:ext cx="951960" cy="466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puščični povezovalnik 36"/>
          <p:cNvCxnSpPr/>
          <p:nvPr/>
        </p:nvCxnSpPr>
        <p:spPr>
          <a:xfrm flipH="1" flipV="1">
            <a:off x="3373269" y="984667"/>
            <a:ext cx="1639377" cy="1974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28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79100" y="2690071"/>
            <a:ext cx="3455486" cy="1380244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l-SI" sz="4000" b="1" dirty="0" smtClean="0"/>
          </a:p>
          <a:p>
            <a:r>
              <a:rPr lang="sl-SI" sz="4000" b="1" dirty="0" smtClean="0"/>
              <a:t>HINDUIZEM</a:t>
            </a:r>
            <a:endParaRPr lang="sl-SI" sz="4000" dirty="0"/>
          </a:p>
          <a:p>
            <a:endParaRPr lang="sl-SI" sz="4000" dirty="0"/>
          </a:p>
        </p:txBody>
      </p:sp>
      <p:sp>
        <p:nvSpPr>
          <p:cNvPr id="4" name="Pravokotnik 3"/>
          <p:cNvSpPr/>
          <p:nvPr/>
        </p:nvSpPr>
        <p:spPr>
          <a:xfrm>
            <a:off x="1282924" y="470651"/>
            <a:ext cx="1739835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/>
              <a:t>i</a:t>
            </a:r>
            <a:r>
              <a:rPr lang="sl-SI" sz="2800" b="1" smtClean="0"/>
              <a:t>me </a:t>
            </a:r>
            <a:r>
              <a:rPr lang="sl-SI" sz="2800" b="1" dirty="0" smtClean="0"/>
              <a:t>bogov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1001846" y="4372006"/>
            <a:ext cx="193559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sveta </a:t>
            </a:r>
            <a:r>
              <a:rPr lang="sl-SI" sz="2800" b="1" dirty="0" smtClean="0"/>
              <a:t>knjiga</a:t>
            </a:r>
            <a:endParaRPr lang="sl-SI" sz="2800" dirty="0"/>
          </a:p>
        </p:txBody>
      </p:sp>
      <p:sp>
        <p:nvSpPr>
          <p:cNvPr id="6" name="Pravokotnik 5"/>
          <p:cNvSpPr/>
          <p:nvPr/>
        </p:nvSpPr>
        <p:spPr>
          <a:xfrm>
            <a:off x="5403281" y="301295"/>
            <a:ext cx="24544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mesto čaščenja</a:t>
            </a: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8346726" y="269531"/>
            <a:ext cx="115525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obredi</a:t>
            </a:r>
            <a:endParaRPr lang="sl-SI" sz="2800" dirty="0"/>
          </a:p>
        </p:txBody>
      </p:sp>
      <p:sp>
        <p:nvSpPr>
          <p:cNvPr id="8" name="Pravokotnik 7"/>
          <p:cNvSpPr/>
          <p:nvPr/>
        </p:nvSpPr>
        <p:spPr>
          <a:xfrm>
            <a:off x="4828061" y="5548867"/>
            <a:ext cx="13597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prazniki</a:t>
            </a:r>
            <a:endParaRPr lang="sl-SI" sz="2800" dirty="0"/>
          </a:p>
        </p:txBody>
      </p:sp>
      <p:sp>
        <p:nvSpPr>
          <p:cNvPr id="11" name="Pravokotnik 10"/>
          <p:cNvSpPr/>
          <p:nvPr/>
        </p:nvSpPr>
        <p:spPr>
          <a:xfrm>
            <a:off x="9195539" y="3262737"/>
            <a:ext cx="299646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razširjenost religije</a:t>
            </a:r>
            <a:endParaRPr lang="sl-SI" sz="2800" dirty="0"/>
          </a:p>
        </p:txBody>
      </p:sp>
      <p:sp>
        <p:nvSpPr>
          <p:cNvPr id="13" name="Pravokotnik 12"/>
          <p:cNvSpPr/>
          <p:nvPr/>
        </p:nvSpPr>
        <p:spPr>
          <a:xfrm>
            <a:off x="236036" y="2288112"/>
            <a:ext cx="317003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svete osebe/preroki</a:t>
            </a:r>
            <a:endParaRPr lang="sl-SI" sz="2800" dirty="0"/>
          </a:p>
        </p:txBody>
      </p:sp>
      <p:sp>
        <p:nvSpPr>
          <p:cNvPr id="14" name="Pravokotnik 13"/>
          <p:cNvSpPr/>
          <p:nvPr/>
        </p:nvSpPr>
        <p:spPr>
          <a:xfrm>
            <a:off x="8248446" y="5073689"/>
            <a:ext cx="321287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800" b="1" dirty="0" smtClean="0"/>
              <a:t>kako se imenujejo </a:t>
            </a:r>
          </a:p>
          <a:p>
            <a:r>
              <a:rPr lang="sl-SI" sz="2800" b="1" dirty="0" smtClean="0"/>
              <a:t>pripadniki vere</a:t>
            </a:r>
            <a:endParaRPr lang="sl-SI" sz="2800" dirty="0"/>
          </a:p>
        </p:txBody>
      </p:sp>
      <p:sp>
        <p:nvSpPr>
          <p:cNvPr id="15" name="Pravokotnik 14"/>
          <p:cNvSpPr/>
          <p:nvPr/>
        </p:nvSpPr>
        <p:spPr>
          <a:xfrm>
            <a:off x="10382232" y="918606"/>
            <a:ext cx="12682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b="1" dirty="0" smtClean="0"/>
              <a:t>simboli</a:t>
            </a:r>
            <a:endParaRPr lang="sl-SI" sz="2800" dirty="0"/>
          </a:p>
        </p:txBody>
      </p:sp>
      <p:cxnSp>
        <p:nvCxnSpPr>
          <p:cNvPr id="19" name="Raven puščični povezovalnik 18"/>
          <p:cNvCxnSpPr/>
          <p:nvPr/>
        </p:nvCxnSpPr>
        <p:spPr>
          <a:xfrm flipV="1">
            <a:off x="5698360" y="1086365"/>
            <a:ext cx="151831" cy="209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povezovalnik 20"/>
          <p:cNvCxnSpPr/>
          <p:nvPr/>
        </p:nvCxnSpPr>
        <p:spPr>
          <a:xfrm flipV="1">
            <a:off x="6244750" y="859611"/>
            <a:ext cx="2638117" cy="2018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>
            <a:endCxn id="15" idx="1"/>
          </p:cNvCxnSpPr>
          <p:nvPr/>
        </p:nvCxnSpPr>
        <p:spPr>
          <a:xfrm flipV="1">
            <a:off x="7465512" y="1180216"/>
            <a:ext cx="2916720" cy="1554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povezovalnik 24"/>
          <p:cNvCxnSpPr/>
          <p:nvPr/>
        </p:nvCxnSpPr>
        <p:spPr>
          <a:xfrm>
            <a:off x="7699764" y="3527340"/>
            <a:ext cx="1293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/>
          <p:cNvCxnSpPr/>
          <p:nvPr/>
        </p:nvCxnSpPr>
        <p:spPr>
          <a:xfrm>
            <a:off x="7465512" y="3692009"/>
            <a:ext cx="508157" cy="1834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28"/>
          <p:cNvCxnSpPr/>
          <p:nvPr/>
        </p:nvCxnSpPr>
        <p:spPr>
          <a:xfrm>
            <a:off x="5711868" y="3773831"/>
            <a:ext cx="0" cy="1719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uščični povezovalnik 32"/>
          <p:cNvCxnSpPr>
            <a:stCxn id="3" idx="1"/>
            <a:endCxn id="5" idx="3"/>
          </p:cNvCxnSpPr>
          <p:nvPr/>
        </p:nvCxnSpPr>
        <p:spPr>
          <a:xfrm flipH="1">
            <a:off x="2937440" y="3380193"/>
            <a:ext cx="1441660" cy="1253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uščični povezovalnik 34"/>
          <p:cNvCxnSpPr/>
          <p:nvPr/>
        </p:nvCxnSpPr>
        <p:spPr>
          <a:xfrm flipH="1" flipV="1">
            <a:off x="3635118" y="2690071"/>
            <a:ext cx="951960" cy="466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puščični povezovalnik 36"/>
          <p:cNvCxnSpPr/>
          <p:nvPr/>
        </p:nvCxnSpPr>
        <p:spPr>
          <a:xfrm flipH="1" flipV="1">
            <a:off x="3373269" y="984667"/>
            <a:ext cx="1639377" cy="1974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12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Širokozaslonsko</PresentationFormat>
  <Paragraphs>72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Alenka Brovč</dc:creator>
  <cp:lastModifiedBy>Alenka Brovč</cp:lastModifiedBy>
  <cp:revision>2</cp:revision>
  <cp:lastPrinted>2018-03-30T08:03:47Z</cp:lastPrinted>
  <dcterms:created xsi:type="dcterms:W3CDTF">2016-05-09T11:56:33Z</dcterms:created>
  <dcterms:modified xsi:type="dcterms:W3CDTF">2018-03-30T08:05:02Z</dcterms:modified>
</cp:coreProperties>
</file>