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2020, Jožica Žurga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bele kroge s črnim flomastrom 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</a:t>
            </a:r>
            <a:r>
              <a:rPr lang="sl-SI" sz="2000" dirty="0" smtClean="0"/>
              <a:t>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</a:t>
            </a:r>
            <a:r>
              <a:rPr lang="sl-SI" sz="2000" dirty="0" smtClean="0"/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</a:t>
            </a:r>
            <a:r>
              <a:rPr lang="sl-SI" sz="2000" dirty="0" smtClean="0"/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</a:t>
            </a:r>
            <a:r>
              <a:rPr lang="sl-SI" sz="2000" dirty="0" smtClean="0"/>
              <a:t>lamico ali steblo regrata</a:t>
            </a:r>
            <a:endParaRPr 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Šiljenje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 pripravljeno barvo dodaš tri ali štiri kapljice praška za posodo.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Zabava se lahko začne. S slamico (če je nimaš, lahko uporabiš stebelca regrata) pihaš v pripravljeno zmes in ustvarjaš mehurčke.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Mehurčkov ne smeš pokati. Počakaj, da počijo sami. Le tako bodo nastali lepi vzorci.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Odvečno vodo popivnaj s papirnato brisačko in počakaj, da se podlaga posuši. To traja kar nekaj časa, zato moraš biti potrpežljiv.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Iz belega papirja s pomočjo kozarca ali šestila izreži kroge. Sam se odloči koliko krogov boš imel. </a:t>
            </a:r>
            <a:r>
              <a:rPr lang="sl-SI" sz="2400" smtClean="0"/>
              <a:t>Krogi </a:t>
            </a:r>
            <a:r>
              <a:rPr lang="sl-SI" sz="2400" smtClean="0"/>
              <a:t>predstavljajo </a:t>
            </a:r>
            <a:r>
              <a:rPr lang="sl-SI" sz="2400" dirty="0"/>
              <a:t>r</a:t>
            </a:r>
            <a:r>
              <a:rPr lang="sl-SI" sz="2400" dirty="0" smtClean="0"/>
              <a:t>egratovo lučko.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Kroge nalepi na pripravljeno podlago.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277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Uporabnik sistema Windows</cp:lastModifiedBy>
  <cp:revision>6</cp:revision>
  <dcterms:created xsi:type="dcterms:W3CDTF">2020-05-05T16:52:39Z</dcterms:created>
  <dcterms:modified xsi:type="dcterms:W3CDTF">2020-05-08T09:34:18Z</dcterms:modified>
</cp:coreProperties>
</file>