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69" r:id="rId3"/>
    <p:sldId id="284" r:id="rId4"/>
    <p:sldId id="257" r:id="rId5"/>
    <p:sldId id="264" r:id="rId6"/>
    <p:sldId id="285" r:id="rId7"/>
    <p:sldId id="286" r:id="rId8"/>
    <p:sldId id="267" r:id="rId9"/>
    <p:sldId id="258" r:id="rId10"/>
    <p:sldId id="283" r:id="rId11"/>
    <p:sldId id="259" r:id="rId12"/>
    <p:sldId id="265" r:id="rId13"/>
    <p:sldId id="272" r:id="rId14"/>
    <p:sldId id="260" r:id="rId15"/>
    <p:sldId id="287" r:id="rId1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57BC6-FE86-4DE5-9603-C8CD9DF63A44}" type="datetimeFigureOut">
              <a:rPr lang="sl-SI" smtClean="0"/>
              <a:t>16. 03. 2020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90BF9-D22A-4763-BB73-75C4E8123F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29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0DB3-93EE-4757-82D8-19FBE2A5CB84}" type="datetimeFigureOut">
              <a:rPr lang="sl-SI" smtClean="0"/>
              <a:pPr/>
              <a:t>16. 03. 2020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6F4B-A3F2-4864-8D58-A5D73BF749E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0DB3-93EE-4757-82D8-19FBE2A5CB84}" type="datetimeFigureOut">
              <a:rPr lang="sl-SI" smtClean="0"/>
              <a:pPr/>
              <a:t>16. 03. 2020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6F4B-A3F2-4864-8D58-A5D73BF749E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0DB3-93EE-4757-82D8-19FBE2A5CB84}" type="datetimeFigureOut">
              <a:rPr lang="sl-SI" smtClean="0"/>
              <a:pPr/>
              <a:t>16. 03. 2020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6F4B-A3F2-4864-8D58-A5D73BF749E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0DB3-93EE-4757-82D8-19FBE2A5CB84}" type="datetimeFigureOut">
              <a:rPr lang="sl-SI" smtClean="0"/>
              <a:pPr/>
              <a:t>16. 03. 2020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6F4B-A3F2-4864-8D58-A5D73BF749E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0DB3-93EE-4757-82D8-19FBE2A5CB84}" type="datetimeFigureOut">
              <a:rPr lang="sl-SI" smtClean="0"/>
              <a:pPr/>
              <a:t>16. 03. 2020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6F4B-A3F2-4864-8D58-A5D73BF749E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0DB3-93EE-4757-82D8-19FBE2A5CB84}" type="datetimeFigureOut">
              <a:rPr lang="sl-SI" smtClean="0"/>
              <a:pPr/>
              <a:t>16. 03. 2020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6F4B-A3F2-4864-8D58-A5D73BF749E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0DB3-93EE-4757-82D8-19FBE2A5CB84}" type="datetimeFigureOut">
              <a:rPr lang="sl-SI" smtClean="0"/>
              <a:pPr/>
              <a:t>16. 03. 2020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6F4B-A3F2-4864-8D58-A5D73BF749E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0DB3-93EE-4757-82D8-19FBE2A5CB84}" type="datetimeFigureOut">
              <a:rPr lang="sl-SI" smtClean="0"/>
              <a:pPr/>
              <a:t>16. 03. 2020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6F4B-A3F2-4864-8D58-A5D73BF749E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0DB3-93EE-4757-82D8-19FBE2A5CB84}" type="datetimeFigureOut">
              <a:rPr lang="sl-SI" smtClean="0"/>
              <a:pPr/>
              <a:t>16. 03. 2020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6F4B-A3F2-4864-8D58-A5D73BF749E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0DB3-93EE-4757-82D8-19FBE2A5CB84}" type="datetimeFigureOut">
              <a:rPr lang="sl-SI" smtClean="0"/>
              <a:pPr/>
              <a:t>16. 03. 2020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6F4B-A3F2-4864-8D58-A5D73BF749E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dreži in zaokroži en kot pravokotnika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 trikotni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0DB3-93EE-4757-82D8-19FBE2A5CB84}" type="datetimeFigureOut">
              <a:rPr lang="sl-SI" smtClean="0"/>
              <a:pPr/>
              <a:t>16. 03. 2020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5A6F4B-A3F2-4864-8D58-A5D73BF749E4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10" name="Prostoro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o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630DB3-93EE-4757-82D8-19FBE2A5CB84}" type="datetimeFigureOut">
              <a:rPr lang="sl-SI" smtClean="0"/>
              <a:pPr/>
              <a:t>16. 03. 2020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5A6F4B-A3F2-4864-8D58-A5D73BF749E4}" type="slidenum">
              <a:rPr lang="sl-SI" smtClean="0"/>
              <a:pPr/>
              <a:t>‹#›</a:t>
            </a:fld>
            <a:endParaRPr lang="sl-SI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o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o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si/url?sa=i&amp;rct=j&amp;q=&amp;esrc=s&amp;source=images&amp;cd=&amp;cad=rja&amp;uact=8&amp;ved=0ahUKEwjV6KTe4Y7YAhVGK1AKHUgmDk0QjRwIBw&amp;url=http://www.rtvslo.si/mmcpodrobno/oi-2016-od-medalj-do-bleferjev/398490&amp;psig=AOvVaw1pYEKeCDpjezxwIPyw_izX&amp;ust=1513521623825243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42600" y="2132856"/>
            <a:ext cx="7851648" cy="914408"/>
          </a:xfrm>
        </p:spPr>
        <p:txBody>
          <a:bodyPr/>
          <a:lstStyle/>
          <a:p>
            <a:pPr algn="ctr"/>
            <a:r>
              <a:rPr lang="sl-SI" dirty="0" smtClean="0"/>
              <a:t>OLIMPIJSKE IGRE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735" y="3356992"/>
            <a:ext cx="4159377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305800" cy="775542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OLIMPIJSKI OGENJ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83346"/>
            <a:ext cx="4439831" cy="2880320"/>
          </a:xfrm>
          <a:prstGeom prst="rect">
            <a:avLst/>
          </a:prstGeom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23506"/>
            <a:ext cx="33337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5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OLIMPIJSKA BAKLA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636912"/>
            <a:ext cx="3586733" cy="239115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85887"/>
            <a:ext cx="3742556" cy="2493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OLIMPIJSKI MOTO</a:t>
            </a:r>
            <a:br>
              <a:rPr lang="sl-SI" dirty="0" smtClean="0"/>
            </a:br>
            <a:r>
              <a:rPr lang="sl-SI" dirty="0" smtClean="0"/>
              <a:t>HITREJE, VIŠJE, MOČNEJE</a:t>
            </a:r>
            <a:endParaRPr lang="sl-SI" dirty="0"/>
          </a:p>
        </p:txBody>
      </p:sp>
      <p:pic>
        <p:nvPicPr>
          <p:cNvPr id="1030" name="Picture 6" descr="Rezultat iskanja slik za OLIMPIJSKA PRISEG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543877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305800" cy="704104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OLIMPIJSKO LETO 2020</a:t>
            </a:r>
            <a:br>
              <a:rPr lang="sl-SI" dirty="0" smtClean="0"/>
            </a:br>
            <a:r>
              <a:rPr lang="sl-SI" dirty="0" smtClean="0"/>
              <a:t>TOKIO  NA JAP0NSKEM</a:t>
            </a:r>
            <a:br>
              <a:rPr lang="sl-SI" dirty="0" smtClean="0"/>
            </a:b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96952"/>
            <a:ext cx="4644008" cy="3096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MASKOTI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60848"/>
            <a:ext cx="5364088" cy="3573824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3237840" y="5085184"/>
            <a:ext cx="2847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Merriweather Sans"/>
              </a:rPr>
              <a:t>MIRAITOVA IN SOMEITY</a:t>
            </a:r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Najuspešnejša Slovenca </a:t>
            </a:r>
            <a:br>
              <a:rPr lang="sl-SI" dirty="0" smtClean="0"/>
            </a:br>
            <a:r>
              <a:rPr lang="sl-SI" dirty="0" smtClean="0"/>
              <a:t>POLETNE                 ZIMSKE</a:t>
            </a:r>
            <a:endParaRPr lang="sl-SI" dirty="0"/>
          </a:p>
        </p:txBody>
      </p:sp>
      <p:pic>
        <p:nvPicPr>
          <p:cNvPr id="2050" name="Picture 2" descr="Slikovni rezultat za leon štukel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759704"/>
            <a:ext cx="3226750" cy="20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5" y="4355812"/>
            <a:ext cx="2448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Comic Sans MS" panose="030F0702030302020204" pitchFamily="66" charset="0"/>
              </a:rPr>
              <a:t>LEON ŠTUKELJ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3 zlate, 1 srebrna 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in 2 bronasti medalji </a:t>
            </a: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7" name="Picture 2" descr="https://img.rtvslo.si/_up/upload/2011/02/17/64766377_tina-maze_sh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72816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likovni rezultat za tina maze in olimpijske medalj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32312"/>
            <a:ext cx="2673706" cy="200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88773" y="5943236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 smtClean="0">
                <a:latin typeface="Comic Sans MS" panose="030F0702030302020204" pitchFamily="66" charset="0"/>
              </a:rPr>
              <a:t>TINA MAZE – </a:t>
            </a:r>
          </a:p>
          <a:p>
            <a:pPr algn="ctr"/>
            <a:r>
              <a:rPr lang="sl-SI" dirty="0" smtClean="0">
                <a:latin typeface="Comic Sans MS" panose="030F0702030302020204" pitchFamily="66" charset="0"/>
              </a:rPr>
              <a:t>2 zlati in 2 srebrni medalji </a:t>
            </a: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Slikovni rezultat za leon štukelj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41" y="3933056"/>
            <a:ext cx="2058200" cy="244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8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467544" y="980728"/>
            <a:ext cx="7851648" cy="91440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3200" dirty="0" smtClean="0"/>
              <a:t>OLIMPIJSKE IGRE v antični GRČIJI</a:t>
            </a:r>
            <a:endParaRPr lang="sl-SI" sz="3200" dirty="0"/>
          </a:p>
        </p:txBody>
      </p:sp>
      <p:pic>
        <p:nvPicPr>
          <p:cNvPr id="1026" name="Picture 2" descr="Image result for olimpijske igre v stari grči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4941"/>
            <a:ext cx="2808312" cy="448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olimpijske igre v stari grči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482" y="2132856"/>
            <a:ext cx="4824536" cy="398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535066" cy="300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olimpijske igre v stari grči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56992"/>
            <a:ext cx="4358566" cy="289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93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305800" cy="846980"/>
          </a:xfrm>
        </p:spPr>
        <p:txBody>
          <a:bodyPr/>
          <a:lstStyle/>
          <a:p>
            <a:pPr algn="ctr"/>
            <a:r>
              <a:rPr lang="sl-SI" dirty="0" smtClean="0"/>
              <a:t>OLIMPIJA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276872"/>
            <a:ext cx="6329763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305800" cy="704104"/>
          </a:xfrm>
        </p:spPr>
        <p:txBody>
          <a:bodyPr>
            <a:normAutofit/>
          </a:bodyPr>
          <a:lstStyle/>
          <a:p>
            <a:pPr algn="ctr"/>
            <a:r>
              <a:rPr lang="sl-SI" sz="4000" dirty="0" smtClean="0"/>
              <a:t>PIERRE DE COUBERTIN</a:t>
            </a:r>
            <a:endParaRPr lang="sl-SI" sz="40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143" y="1772816"/>
            <a:ext cx="5785581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305800" cy="704104"/>
          </a:xfrm>
        </p:spPr>
        <p:txBody>
          <a:bodyPr>
            <a:normAutofit/>
          </a:bodyPr>
          <a:lstStyle/>
          <a:p>
            <a:pPr algn="ctr"/>
            <a:r>
              <a:rPr lang="sl-SI" sz="4000" dirty="0" smtClean="0"/>
              <a:t>Atene 1896</a:t>
            </a:r>
            <a:endParaRPr lang="sl-SI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409700"/>
            <a:ext cx="60579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8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305800" cy="704104"/>
          </a:xfrm>
        </p:spPr>
        <p:txBody>
          <a:bodyPr>
            <a:normAutofit/>
          </a:bodyPr>
          <a:lstStyle/>
          <a:p>
            <a:pPr algn="ctr"/>
            <a:r>
              <a:rPr lang="sl-SI" sz="4000" dirty="0" smtClean="0"/>
              <a:t>Atene 2004</a:t>
            </a:r>
            <a:endParaRPr lang="sl-SI" sz="40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1484784"/>
            <a:ext cx="748719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OLIMPIJSKI SIMBOLI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492896"/>
            <a:ext cx="6112833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305800" cy="775542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OLIMPIJSKI OGENJ 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772816"/>
            <a:ext cx="5900656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757</TotalTime>
  <Words>54</Words>
  <Application>Microsoft Office PowerPoint</Application>
  <PresentationFormat>Diaprojekcija na zaslonu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1" baseType="lpstr">
      <vt:lpstr>Calibri</vt:lpstr>
      <vt:lpstr>Comic Sans MS</vt:lpstr>
      <vt:lpstr>Constantia</vt:lpstr>
      <vt:lpstr>Merriweather Sans</vt:lpstr>
      <vt:lpstr>Wingdings 2</vt:lpstr>
      <vt:lpstr>Potek</vt:lpstr>
      <vt:lpstr>OLIMPIJSKE IGRE</vt:lpstr>
      <vt:lpstr>PowerPointova predstavitev</vt:lpstr>
      <vt:lpstr>PowerPointova predstavitev</vt:lpstr>
      <vt:lpstr>OLIMPIJA</vt:lpstr>
      <vt:lpstr>PIERRE DE COUBERTIN</vt:lpstr>
      <vt:lpstr>Atene 1896</vt:lpstr>
      <vt:lpstr>Atene 2004</vt:lpstr>
      <vt:lpstr>OLIMPIJSKI SIMBOLI</vt:lpstr>
      <vt:lpstr>OLIMPIJSKI OGENJ </vt:lpstr>
      <vt:lpstr>OLIMPIJSKI OGENJ </vt:lpstr>
      <vt:lpstr>OLIMPIJSKA BAKLA</vt:lpstr>
      <vt:lpstr>OLIMPIJSKI MOTO HITREJE, VIŠJE, MOČNEJE</vt:lpstr>
      <vt:lpstr>OLIMPIJSKO LETO 2020 TOKIO  NA JAP0NSKEM </vt:lpstr>
      <vt:lpstr>MASKOTI</vt:lpstr>
      <vt:lpstr>Najuspešnejša Slovenca  POLETNE                 ZIMSKE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LAPONCI  ali SAAMI</dc:title>
  <dc:creator>Ani Gale</dc:creator>
  <cp:lastModifiedBy>Ani Gale</cp:lastModifiedBy>
  <cp:revision>26</cp:revision>
  <dcterms:created xsi:type="dcterms:W3CDTF">2011-09-19T12:44:36Z</dcterms:created>
  <dcterms:modified xsi:type="dcterms:W3CDTF">2020-03-16T08:47:49Z</dcterms:modified>
</cp:coreProperties>
</file>