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9" d="100"/>
          <a:sy n="59" d="100"/>
        </p:scale>
        <p:origin x="5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3431AC-0CB2-4EAD-A6C1-DD79D0016A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22E258C-D6C0-429E-8364-4D487FDDB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703F97A-A701-4FAE-A2A1-D0EB8EF21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0F92E41-881F-453F-8675-8C08FCDC1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FBA2137-469E-49D6-ABA1-C9599E3E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818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30A657-6070-45BC-9861-EF5DBE50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8973F77-01A5-41AE-BFE4-DE142BABF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F489F00-C982-4729-9116-E482E9FF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8C12055-63A3-433B-BB3B-AA2737BC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4543018-E09A-43E7-9B8E-C76ECEE2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762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EFF3994-74B2-453E-866F-8A64203AB8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EA936DF-92B2-417D-876C-06D1A0CCA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912A0DD-5D12-418D-9091-3D9601EEA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2A6825-A6A0-4EF9-AD89-2F496D1B5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DD65CCA-B0C5-4F86-B876-FE141A65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788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51ABD7-3B45-4170-B3CC-66DDC483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FF54C00-CC0F-4163-8A22-3C452FA53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29C7B57-C771-44A0-9E57-03DF337F3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05C4DDE-E825-4179-B2CC-12DC5DA8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CA1915A-D204-46FB-8570-DB02C6C42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87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CEF4B3-A585-4C9E-9708-AEB2B0FF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E46DD09-3190-4160-84FA-0DDB43BC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A4CCD6D-2816-4B93-87FC-0759E56A0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16318D4-65FB-45DB-B957-EC4ECB63B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D4BF060-7A40-49FB-9260-825D0FE02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16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EC3C90-4367-4518-BD03-0D3808E9D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53CF2DF-B588-4D95-8323-D06B6D060A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DA66B29-C54D-4D0D-BD70-7B7A706A5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7214755-CAB4-4BBD-AE35-3C5888F3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A99AC00-36F2-40CA-B0EC-66B55E47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B8198C4-4CDF-4501-AFCC-E1DD443EB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4031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61120C-F131-4238-83CB-9975FAC1D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67E32D2-15DC-47FD-9CE2-504E25567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3592CD9-27CC-49B4-9465-8528235EE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7B4DF40-E953-4777-91C3-DC7C814AA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248778E5-AD16-41C4-99FE-0921EFF02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6A7C66CA-2FA8-42E8-B18E-4BC1652B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23848382-C760-4613-9673-5F71C68F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27DFEB82-8AAF-45B3-A3F0-429AA7702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933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35A5641-E43A-4B2F-BAD3-D480882BB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EB76ABE-0E5E-4A00-B546-73B68734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1A92B8A-7863-4285-8549-6F2A01514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841BA18-84DD-4AE5-889C-0FE41E69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665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6EC98EA-442F-4DC2-941F-0E66D6785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F759E6EA-D271-4E40-AB23-EADB10D2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2F16FC7-CA89-489E-8B42-F1F780D7A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57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426F66-1BE2-4E84-824C-A4E8DB0F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FE62817-02D2-4097-8295-B8BE477B4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92929B6-211F-4EE8-B6E7-42F5A0B71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655403C-19BD-470A-9F0F-62B244FA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71E384F-83FE-4C17-9C5D-9F74A069D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C1BB2C6-C1E5-492C-BE71-9D50FE90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73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BDF0465-DBD5-4E1B-A9C5-80A850F8F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6EB1A78C-0DD7-4A2E-86FE-37F6786D97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5B49A97-ADC3-428A-BB3F-7C8A2DBEF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7AFF939-D271-4335-AD13-219C2C42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4EBA-FDEB-4EF7-8911-F58B9554F66E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8015E7D-1F91-4AF1-ADD1-DA826C14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0114E55-773B-476D-A6D0-8FA3E99A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5211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AC4A4A2-E26D-447E-A0BF-FB987DD1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5F2E0AF-25C6-42B7-87B3-752F40C86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8F8DE43-0E06-435C-9F1C-D268FDB84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4EBA-FDEB-4EF7-8911-F58B9554F66E}" type="datetimeFigureOut">
              <a:rPr lang="sl-SI" smtClean="0"/>
              <a:t>11. 04. 2020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15AABF1-5D7B-4A5D-8917-F30F3EB50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F0A6E98-E5FE-41F4-AA93-1A06D22CB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D4C57-13EA-454B-B8A9-AEAB1F4BFEE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2686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CF98C533-7CD6-44B4-A65F-E17206DF8D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7C6BFC06-C512-4AF9-B0A7-273BF21AB70C}"/>
              </a:ext>
            </a:extLst>
          </p:cNvPr>
          <p:cNvSpPr txBox="1">
            <a:spLocks/>
          </p:cNvSpPr>
          <p:nvPr/>
        </p:nvSpPr>
        <p:spPr>
          <a:xfrm>
            <a:off x="218941" y="365125"/>
            <a:ext cx="11629622" cy="40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sl-SI" dirty="0"/>
              <a:t>POIŠČI SLIČICE, KI ZAČNEJO NA DOLOČENE</a:t>
            </a:r>
            <a:br>
              <a:rPr lang="sl-SI" dirty="0"/>
            </a:br>
            <a:r>
              <a:rPr lang="sl-SI" dirty="0"/>
              <a:t>GLASOVE.</a:t>
            </a:r>
          </a:p>
          <a:p>
            <a:pPr marL="571500" indent="-571500">
              <a:buFontTx/>
              <a:buChar char="-"/>
            </a:pPr>
            <a:r>
              <a:rPr lang="sl-SI" dirty="0"/>
              <a:t>BESEDE POIMENUJ, GLASKUJ IN ČE ZMOREŠ</a:t>
            </a:r>
          </a:p>
          <a:p>
            <a:r>
              <a:rPr lang="sl-SI" dirty="0"/>
              <a:t>     TUDI ZAPIŠI.</a:t>
            </a:r>
          </a:p>
          <a:p>
            <a:r>
              <a:rPr lang="sl-SI" dirty="0"/>
              <a:t>-   IZBERI SI BESEDO IN TVORI BOGATO POVED.</a:t>
            </a:r>
          </a:p>
        </p:txBody>
      </p:sp>
      <p:pic>
        <p:nvPicPr>
          <p:cNvPr id="10" name="Picture 6" descr="Second Grade Writing Activity - Smart and Snazzy Kids">
            <a:extLst>
              <a:ext uri="{FF2B5EF4-FFF2-40B4-BE49-F238E27FC236}">
                <a16:creationId xmlns:a16="http://schemas.microsoft.com/office/drawing/2014/main" id="{4A7CEC83-DC61-4B24-B83F-F21B570AF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907" y="3821276"/>
            <a:ext cx="3185374" cy="3036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46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DB3C15C7-8D56-4E8B-80FE-264521AEA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708" y="0"/>
            <a:ext cx="10258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6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87636CC-1B60-4337-BD69-C2EAD3C37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497" y="0"/>
            <a:ext cx="10249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83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C0D5DF07-55D2-4995-86E8-44DA819DC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0"/>
            <a:ext cx="10296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18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3D59ABF-723E-481D-9394-02C254E9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4287"/>
            <a:ext cx="1029652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86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C7C33E8-7137-4EAF-ADF6-F18183E7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23812"/>
            <a:ext cx="10296525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4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74D4D62E-45F5-40A7-9A7A-0C6D1D9AE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69" y="0"/>
            <a:ext cx="10268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9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E6144AB-DA50-4A77-9C45-1BEF4BC06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28575"/>
            <a:ext cx="1033462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47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A38C23C-F591-453D-A904-AA7D846A2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9050"/>
            <a:ext cx="103251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AF429CA-F791-4BBD-BBBF-65EDA15FD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22" y="0"/>
            <a:ext cx="10291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9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46B20095-0073-4EC1-81CA-22E7A8FE4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9525"/>
            <a:ext cx="1030605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51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FC247673-36C8-4E78-AA7F-05DCD8E0E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22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83B3D0F-2DA6-4808-82B5-6C3A4D455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998" y="0"/>
            <a:ext cx="10268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4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CABD1C-EDBC-4BC7-8C06-273605FE7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295" y="532550"/>
            <a:ext cx="8524741" cy="1325563"/>
          </a:xfrm>
        </p:spPr>
        <p:txBody>
          <a:bodyPr>
            <a:normAutofit/>
          </a:bodyPr>
          <a:lstStyle/>
          <a:p>
            <a:r>
              <a:rPr lang="sl-SI" sz="8000" b="1" dirty="0">
                <a:solidFill>
                  <a:srgbClr val="0070C0"/>
                </a:solidFill>
              </a:rPr>
              <a:t>ZMOREŠ TUDI TO?</a:t>
            </a:r>
          </a:p>
        </p:txBody>
      </p:sp>
      <p:pic>
        <p:nvPicPr>
          <p:cNvPr id="2050" name="Picture 2" descr="Royalty Free Illustration A Thinking Little Boy Clipart (#2476882 ...">
            <a:extLst>
              <a:ext uri="{FF2B5EF4-FFF2-40B4-BE49-F238E27FC236}">
                <a16:creationId xmlns:a16="http://schemas.microsoft.com/office/drawing/2014/main" id="{B4836FAA-B86F-4C55-8859-FF5D45819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512" l="0" r="100000">
                        <a14:foregroundMark x1="34886" y1="26833" x2="50227" y2="29893"/>
                        <a14:foregroundMark x1="55909" y1="30605" x2="60114" y2="34733"/>
                        <a14:foregroundMark x1="29205" y1="65338" x2="42159" y2="62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85" y="564935"/>
            <a:ext cx="4073207" cy="65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495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</Words>
  <Application>Microsoft Office PowerPoint</Application>
  <PresentationFormat>Širokozaslonsko</PresentationFormat>
  <Paragraphs>5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ZMOREŠ TUDI TO?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 POIŠČI SLIČICE, KI ZAČNEJO NA DOLOČENE   GLASOVE. - BESEDE POIMENUJ, GLASKUJ IN ZAPIŠI. - IZBERI SI BESEDO IN TVORI BOGATO POVED.</dc:title>
  <dc:creator>zlatka</dc:creator>
  <cp:lastModifiedBy>Jerman</cp:lastModifiedBy>
  <cp:revision>5</cp:revision>
  <dcterms:created xsi:type="dcterms:W3CDTF">2020-04-09T18:23:31Z</dcterms:created>
  <dcterms:modified xsi:type="dcterms:W3CDTF">2020-04-11T12:19:01Z</dcterms:modified>
</cp:coreProperties>
</file>