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56" r:id="rId4"/>
    <p:sldId id="259" r:id="rId5"/>
    <p:sldId id="260" r:id="rId6"/>
    <p:sldId id="266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970" autoAdjust="0"/>
  </p:normalViewPr>
  <p:slideViewPr>
    <p:cSldViewPr snapToGrid="0">
      <p:cViewPr varScale="1">
        <p:scale>
          <a:sx n="74" d="100"/>
          <a:sy n="74" d="100"/>
        </p:scale>
        <p:origin x="8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9BD89-E106-4F20-A338-3C9F4D5696A2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306F-381E-4F32-A00E-BD505BE42B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3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306F-381E-4F32-A00E-BD505BE42B05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29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49273-1E9B-472C-B52F-A73A6FCD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4D418F-13A5-4E12-BD3B-A9E8EF5DE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A060A6-0945-4228-99F5-A7EA3B09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3BE466-7BF6-44CD-B33E-47DF46C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275E5D-C294-41D6-BA23-812D927E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0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16115-7200-485F-B892-41BF0428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C4CE225-EB65-48F5-AE64-387FFF16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D0CC490-6346-4979-B68B-A2ABFD33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8E0903-E1D5-47BD-84A1-1179E1F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1A570D-DE8E-4611-B854-61E20F52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95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3FE0105-E6D2-494C-BBBF-2A6179001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B4E31A4-6A20-47F4-B9A1-F9CD67C0E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2A3AFBC-240D-4AF8-82BE-EF372F88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812A6D-4EDD-46F3-81CF-E59AA5C2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B2657D-5499-4C25-8047-C78FE502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8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EDC5C-4E88-454E-A093-8BE69B99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5AE28E-8DA9-4B12-B6DB-A96C044E8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57E24C-F8F7-4ADD-B53D-A74EF0A4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F950E84-070B-47FC-82B3-901D70DA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692E17-3C48-42FF-B518-6818E11C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15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788B9-2C40-470B-A55B-3C7EBC3B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CDFADD1-CBA7-4C51-891F-6C69B647F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6427FC-7F60-4690-9020-E13B6A3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F9930E-2482-424B-9E7C-08AA00C3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2656E6-4504-4F18-B987-8B76561A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1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BB6CC1-F7AC-44CA-8619-5ABBC7F9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DD3665-F53B-41C0-8DFB-03A64763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8C27484-D1E3-4405-A09E-A3DEFB2EA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3E0C8EC-630B-419D-B818-7FEE3938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1C6FEC-4805-446E-971E-006A497A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5C1441F-E8F6-4AB8-85C0-702F3C5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97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6F26E-EB6A-488E-BC2F-4F8DABF2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5DE4306-8A0B-4951-B41C-9B711FC6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15B2C91-4E11-41B8-8594-977DE7768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E2DF0B-4736-4C6F-A8DA-E59DE7E2D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D0B2771-0A18-4058-ACEC-2C5B1A073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C1173F7-41FA-43F5-80D5-370AF9CA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3741ABC-2927-43F0-A1AC-8432913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8783DD7-1F3C-4AD5-B803-D45D2AAF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3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F89279-577A-470C-B5F9-8B587A26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2062D59-5135-4102-A1A7-DDC4D3C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98045F-B535-4626-AA67-3163B428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08663AA-D703-45CF-93EE-077F4C39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75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81B259A-9430-4318-BA04-CBAD733C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DFF18AF-AA15-4332-B9E9-AADC0DBA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EB035FD-385F-4040-B4EF-E8CC809E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45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58765-6B61-40A7-BC0D-F2F512E4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76737A-4EB3-4A2A-830E-BC67CAF11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71612D-87BF-4D47-A00D-27BBC66AE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F155FEE-57B6-46D7-A149-BFBF054E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249762D-94E0-4057-B9BD-36436819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79619DB-6B06-4596-AD9F-B7BCEA91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1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C70216-F63E-4E1C-BF29-B49820FF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4600B89-0A68-4AA4-BF7D-0C61D2A11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8E00087-BE4E-4230-A578-EB766AA41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22B1D19-4E55-4541-A40C-C79ECCCD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25B1675-0A8D-40D9-B726-DA7DA6E2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FF8A44F-A055-426D-91F3-40783ABD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1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A44F04-E741-43E7-84F8-42E4B0C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1E5918-ED7C-420A-A9C4-2A6D377E1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4C69047-45D6-4052-9582-FF7800539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D02D-006A-4EF4-BAC1-D91750DE1FF8}" type="datetimeFigureOut">
              <a:rPr lang="sl-SI" smtClean="0"/>
              <a:t>2. 05. 2020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CA01D84-C69A-4358-86AA-166B315F2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1DCCFDD-9C6F-4DB3-95D7-8A65D5283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1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stockphotos.biz/stockphoto/1068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pixabay.com/fr/oiseau-dessin-anim%C3%A9-dessin-battant-1297147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en/mahogany-plant-tree-tropical-202463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pixabay.com/en/wardrobe-garderobe-cabinet-dresser-14504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pixabay.com/en/bunny-rabbit-white-stupid-stand-311201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window-wooden-windows-open-1202902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en.wikipedia.org/wiki/Southern_Cross_All-Star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s://pixabay.com/en/mice-mouse-rat-animal-gray-cute-161413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pixabay.com/en/refrigerator-kitchen-appliance-3709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en.wikipedia.org/wiki/Odie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travel.stackexchange.com/questions/37249/small-suitcase-with-top-loading-does-it-exis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hyperlink" Target="https://www.goodfreephotos.com/vector-images/green-frog-vector.png.php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fazendoapropriafestablog.blogspot.com/2014/03/kit-personalizados-confeitaria-da-pepp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0C826EC6-A581-4293-A167-7A77A0B42922}"/>
              </a:ext>
            </a:extLst>
          </p:cNvPr>
          <p:cNvCxnSpPr>
            <a:cxnSpLocks/>
          </p:cNvCxnSpPr>
          <p:nvPr/>
        </p:nvCxnSpPr>
        <p:spPr>
          <a:xfrm>
            <a:off x="367723" y="6096000"/>
            <a:ext cx="118242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F076009-8408-4E3C-A871-24B92A2D6B25}"/>
              </a:ext>
            </a:extLst>
          </p:cNvPr>
          <p:cNvSpPr txBox="1"/>
          <p:nvPr/>
        </p:nvSpPr>
        <p:spPr>
          <a:xfrm>
            <a:off x="321659" y="6236810"/>
            <a:ext cx="591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Irena Mučibabić, OŠ Rodica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A652D7E-CA84-4870-9267-9E821D223803}"/>
              </a:ext>
            </a:extLst>
          </p:cNvPr>
          <p:cNvSpPr txBox="1"/>
          <p:nvPr/>
        </p:nvSpPr>
        <p:spPr>
          <a:xfrm>
            <a:off x="1857388" y="901776"/>
            <a:ext cx="6967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800" b="1" dirty="0">
                <a:solidFill>
                  <a:srgbClr val="C00000"/>
                </a:solidFill>
              </a:rPr>
              <a:t>PREDLOGI</a:t>
            </a:r>
          </a:p>
          <a:p>
            <a:pPr algn="ctr"/>
            <a:endParaRPr lang="sl-SI" sz="4800" dirty="0"/>
          </a:p>
          <a:p>
            <a:pPr algn="ctr"/>
            <a:endParaRPr lang="sl-SI" sz="4800" dirty="0"/>
          </a:p>
          <a:p>
            <a:pPr algn="ctr"/>
            <a:r>
              <a:rPr lang="sl-SI" sz="4800" dirty="0"/>
              <a:t>V – IZ</a:t>
            </a:r>
          </a:p>
          <a:p>
            <a:pPr algn="ctr"/>
            <a:endParaRPr lang="sl-SI" sz="3200" dirty="0"/>
          </a:p>
          <a:p>
            <a:pPr algn="ctr"/>
            <a:r>
              <a:rPr lang="sl-SI" sz="4800" dirty="0"/>
              <a:t>NA – Z/S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C5301CF8-C622-4B00-9958-66947FE1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2" y="1507709"/>
            <a:ext cx="5159988" cy="51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6001379-B64D-4D54-919B-9796F33B20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67723" y="4087703"/>
            <a:ext cx="2001529" cy="1788422"/>
          </a:xfrm>
          <a:prstGeom prst="rect">
            <a:avLst/>
          </a:prstGeom>
        </p:spPr>
      </p:pic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id="{A5D95407-0DAF-4E8E-9378-947A7023AB1F}"/>
              </a:ext>
            </a:extLst>
          </p:cNvPr>
          <p:cNvSpPr/>
          <p:nvPr/>
        </p:nvSpPr>
        <p:spPr>
          <a:xfrm>
            <a:off x="8229600" y="415606"/>
            <a:ext cx="2373056" cy="1522234"/>
          </a:xfrm>
          <a:prstGeom prst="wedgeEllipseCallout">
            <a:avLst>
              <a:gd name="adj1" fmla="val 21111"/>
              <a:gd name="adj2" fmla="val 95498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Sem </a:t>
            </a:r>
            <a:r>
              <a:rPr lang="sl-SI" sz="2800" dirty="0">
                <a:solidFill>
                  <a:srgbClr val="C00000"/>
                </a:solidFill>
              </a:rPr>
              <a:t>v</a:t>
            </a:r>
            <a:r>
              <a:rPr lang="sl-SI" sz="2800" dirty="0">
                <a:solidFill>
                  <a:schemeClr val="tx1"/>
                </a:solidFill>
              </a:rPr>
              <a:t> skodelici.</a:t>
            </a:r>
            <a:r>
              <a:rPr lang="sl-SI" sz="2800" dirty="0"/>
              <a:t>.</a:t>
            </a: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F97F8664-EAD8-4A53-AC9D-0F51A97A02B3}"/>
              </a:ext>
            </a:extLst>
          </p:cNvPr>
          <p:cNvSpPr/>
          <p:nvPr/>
        </p:nvSpPr>
        <p:spPr>
          <a:xfrm>
            <a:off x="576267" y="1945967"/>
            <a:ext cx="2562242" cy="1338749"/>
          </a:xfrm>
          <a:prstGeom prst="wedgeEllipseCallout">
            <a:avLst>
              <a:gd name="adj1" fmla="val -5053"/>
              <a:gd name="adj2" fmla="val 10727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Pridi </a:t>
            </a:r>
            <a:r>
              <a:rPr lang="sl-SI" sz="2800" dirty="0">
                <a:solidFill>
                  <a:srgbClr val="C00000"/>
                </a:solidFill>
              </a:rPr>
              <a:t>iz</a:t>
            </a:r>
            <a:r>
              <a:rPr lang="sl-SI" sz="2800" dirty="0">
                <a:solidFill>
                  <a:schemeClr val="tx1"/>
                </a:solidFill>
              </a:rPr>
              <a:t> skodelice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696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5EEBBC8-0B28-453D-B5C0-90F53F0E268F}"/>
              </a:ext>
            </a:extLst>
          </p:cNvPr>
          <p:cNvSpPr txBox="1"/>
          <p:nvPr/>
        </p:nvSpPr>
        <p:spPr>
          <a:xfrm>
            <a:off x="932812" y="258901"/>
            <a:ext cx="3822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D62D58-ED7C-463C-B796-5EDE0928D07B}"/>
              </a:ext>
            </a:extLst>
          </p:cNvPr>
          <p:cNvSpPr txBox="1"/>
          <p:nvPr/>
        </p:nvSpPr>
        <p:spPr>
          <a:xfrm>
            <a:off x="8751285" y="3100552"/>
            <a:ext cx="2774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 Z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8C92FBA-61AB-49F5-9C6D-97EA7D08C96C}"/>
              </a:ext>
            </a:extLst>
          </p:cNvPr>
          <p:cNvGrpSpPr/>
          <p:nvPr/>
        </p:nvGrpSpPr>
        <p:grpSpPr>
          <a:xfrm rot="10800000">
            <a:off x="1245476" y="3100552"/>
            <a:ext cx="2569779" cy="2606566"/>
            <a:chOff x="1245476" y="3100552"/>
            <a:chExt cx="2569779" cy="2606566"/>
          </a:xfrm>
        </p:grpSpPr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DC0E67E9-F98B-4860-9539-DA7EE08A3FC4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ovezovalnik 7">
              <a:extLst>
                <a:ext uri="{FF2B5EF4-FFF2-40B4-BE49-F238E27FC236}">
                  <a16:creationId xmlns:a16="http://schemas.microsoft.com/office/drawing/2014/main" id="{564E7D85-AADF-4AAD-8CBB-6D37A0946828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>
              <a:extLst>
                <a:ext uri="{FF2B5EF4-FFF2-40B4-BE49-F238E27FC236}">
                  <a16:creationId xmlns:a16="http://schemas.microsoft.com/office/drawing/2014/main" id="{5EAB7FE4-378B-49CA-90FB-02A226FDB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F5A8C3F-70E8-451A-AF42-0E7A15CC7E96}"/>
              </a:ext>
            </a:extLst>
          </p:cNvPr>
          <p:cNvGrpSpPr/>
          <p:nvPr/>
        </p:nvGrpSpPr>
        <p:grpSpPr>
          <a:xfrm rot="10800000">
            <a:off x="6369268" y="3170099"/>
            <a:ext cx="2569779" cy="2606566"/>
            <a:chOff x="1245476" y="3100552"/>
            <a:chExt cx="2569779" cy="2606566"/>
          </a:xfrm>
        </p:grpSpPr>
        <p:cxnSp>
          <p:nvCxnSpPr>
            <p:cNvPr id="16" name="Raven povezovalnik 15">
              <a:extLst>
                <a:ext uri="{FF2B5EF4-FFF2-40B4-BE49-F238E27FC236}">
                  <a16:creationId xmlns:a16="http://schemas.microsoft.com/office/drawing/2014/main" id="{998CCC5B-0A4F-4F84-8C38-F8E1A503F68F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81CE7437-804C-40B8-85BB-9457B7107FE4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9AAED6E-E0F8-42DD-A8C3-2D0FDA0AD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uščica: upognjeno 18">
            <a:extLst>
              <a:ext uri="{FF2B5EF4-FFF2-40B4-BE49-F238E27FC236}">
                <a16:creationId xmlns:a16="http://schemas.microsoft.com/office/drawing/2014/main" id="{C53D8716-C8E4-4EAE-AB5E-3B66327D2C20}"/>
              </a:ext>
            </a:extLst>
          </p:cNvPr>
          <p:cNvSpPr/>
          <p:nvPr/>
        </p:nvSpPr>
        <p:spPr>
          <a:xfrm rot="5400000">
            <a:off x="8663149" y="1864278"/>
            <a:ext cx="740978" cy="2388466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rastlina, drevo, roža&#10;&#10;Opis je samodejno ustvarjen">
            <a:extLst>
              <a:ext uri="{FF2B5EF4-FFF2-40B4-BE49-F238E27FC236}">
                <a16:creationId xmlns:a16="http://schemas.microsoft.com/office/drawing/2014/main" id="{D82BC43A-84F0-47FD-B46D-C32FFA7D8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96000" y="-779930"/>
            <a:ext cx="7565056" cy="7821706"/>
          </a:xfrm>
          <a:prstGeom prst="rect">
            <a:avLst/>
          </a:prstGeom>
        </p:spPr>
      </p:pic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D5F45A11-7F12-41EB-BF7C-F4D173C1A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230782" flipH="1">
            <a:off x="7851509" y="1134687"/>
            <a:ext cx="2195952" cy="197208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882426" y="3424978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Koko je </a:t>
            </a:r>
            <a:r>
              <a:rPr lang="sl-SI" sz="4800" dirty="0">
                <a:solidFill>
                  <a:srgbClr val="C00000"/>
                </a:solidFill>
              </a:rPr>
              <a:t>na</a:t>
            </a:r>
            <a:r>
              <a:rPr lang="sl-SI" sz="4800" dirty="0"/>
              <a:t> drevesu.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953546" y="4612139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Zletel je </a:t>
            </a:r>
            <a:r>
              <a:rPr lang="sl-SI" sz="4800" dirty="0">
                <a:solidFill>
                  <a:srgbClr val="C00000"/>
                </a:solidFill>
              </a:rPr>
              <a:t>z</a:t>
            </a:r>
            <a:r>
              <a:rPr lang="sl-SI" sz="4800" dirty="0"/>
              <a:t> drevesa.  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4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2"/>
    </mc:Choice>
    <mc:Fallback xmlns="">
      <p:transition spd="slow" advTm="12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6143286" y="1714980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Mačka je </a:t>
            </a:r>
            <a:r>
              <a:rPr lang="sl-SI" sz="4800" dirty="0">
                <a:solidFill>
                  <a:srgbClr val="C00000"/>
                </a:solidFill>
              </a:rPr>
              <a:t>na</a:t>
            </a:r>
            <a:r>
              <a:rPr lang="sl-SI" sz="4800" dirty="0"/>
              <a:t> omari.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6143286" y="3116869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Skočila je </a:t>
            </a:r>
            <a:r>
              <a:rPr lang="sl-SI" sz="4800" dirty="0">
                <a:solidFill>
                  <a:srgbClr val="C00000"/>
                </a:solidFill>
              </a:rPr>
              <a:t>z</a:t>
            </a:r>
            <a:r>
              <a:rPr lang="sl-SI" sz="4800" dirty="0"/>
              <a:t> omare.  </a:t>
            </a:r>
            <a:endParaRPr lang="sl-SI" dirty="0"/>
          </a:p>
        </p:txBody>
      </p:sp>
      <p:pic>
        <p:nvPicPr>
          <p:cNvPr id="10" name="Slika 9" descr="Slika, ki vsebuje besede fotografija, sedeče, osvetljeno, črna&#10;&#10;Opis je samodejno ustvarjen">
            <a:extLst>
              <a:ext uri="{FF2B5EF4-FFF2-40B4-BE49-F238E27FC236}">
                <a16:creationId xmlns:a16="http://schemas.microsoft.com/office/drawing/2014/main" id="{9525C8A4-AB3A-4B19-AA38-2AD70CB7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87500" y="2541955"/>
            <a:ext cx="2156012" cy="4312023"/>
          </a:xfrm>
          <a:prstGeom prst="rect">
            <a:avLst/>
          </a:prstGeom>
        </p:spPr>
      </p:pic>
      <p:pic>
        <p:nvPicPr>
          <p:cNvPr id="11" name="Slika 10" descr="Slika, ki vsebuje besede fotografija, sedeče, osvetljeno, črna&#10;&#10;Opis je samodejno ustvarjen">
            <a:extLst>
              <a:ext uri="{FF2B5EF4-FFF2-40B4-BE49-F238E27FC236}">
                <a16:creationId xmlns:a16="http://schemas.microsoft.com/office/drawing/2014/main" id="{95C19282-530E-4B10-8E6F-D4E1FACDE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587726" y="2545977"/>
            <a:ext cx="2217874" cy="431202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91D135F-7877-42D8-8AFD-A65E38B57B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96663" y="458655"/>
            <a:ext cx="2327043" cy="2079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1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7"/>
    </mc:Choice>
    <mc:Fallback xmlns="">
      <p:transition spd="slow" advTm="11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125 2.59259E-6 C 0.18099 2.59259E-6 0.25 0.17338 0.25 0.31435 L 0.25 0.628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811306" y="2143857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Zajec je </a:t>
            </a:r>
            <a:br>
              <a:rPr lang="sl-SI" sz="4800" dirty="0"/>
            </a:br>
            <a:r>
              <a:rPr lang="sl-SI" sz="4800" dirty="0">
                <a:solidFill>
                  <a:srgbClr val="C00000"/>
                </a:solidFill>
              </a:rPr>
              <a:t>na</a:t>
            </a:r>
            <a:r>
              <a:rPr lang="sl-SI" sz="4800" dirty="0"/>
              <a:t> okenski polici.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953546" y="4612139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Izginil je </a:t>
            </a:r>
            <a:br>
              <a:rPr lang="sl-SI" sz="4800" dirty="0"/>
            </a:br>
            <a:r>
              <a:rPr lang="sl-SI" sz="4800" dirty="0">
                <a:solidFill>
                  <a:srgbClr val="C00000"/>
                </a:solidFill>
              </a:rPr>
              <a:t>z </a:t>
            </a:r>
            <a:r>
              <a:rPr lang="sl-SI" sz="4800" dirty="0"/>
              <a:t>okenske police.  </a:t>
            </a:r>
            <a:endParaRPr lang="sl-SI" dirty="0"/>
          </a:p>
        </p:txBody>
      </p:sp>
      <p:pic>
        <p:nvPicPr>
          <p:cNvPr id="16" name="Slika 15" descr="Slika, ki vsebuje besede okno, stavba, vrata, sedeče&#10;&#10;Opis je samodejno ustvarjen">
            <a:extLst>
              <a:ext uri="{FF2B5EF4-FFF2-40B4-BE49-F238E27FC236}">
                <a16:creationId xmlns:a16="http://schemas.microsoft.com/office/drawing/2014/main" id="{07C9553D-540E-4FB3-A4F1-6DD4F0D8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324988" y="660716"/>
            <a:ext cx="7046870" cy="5528523"/>
          </a:xfrm>
          <a:prstGeom prst="rect">
            <a:avLst/>
          </a:prstGeom>
        </p:spPr>
      </p:pic>
      <p:pic>
        <p:nvPicPr>
          <p:cNvPr id="12" name="Slika 11" descr="Slika, ki vsebuje besede risba, okno&#10;&#10;Opis je samodejno ustvarjen">
            <a:extLst>
              <a:ext uri="{FF2B5EF4-FFF2-40B4-BE49-F238E27FC236}">
                <a16:creationId xmlns:a16="http://schemas.microsoft.com/office/drawing/2014/main" id="{F5804BDB-3C12-489C-AFA1-4FCBA1203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6128" y="2928687"/>
            <a:ext cx="1712722" cy="2654575"/>
          </a:xfrm>
          <a:prstGeom prst="rect">
            <a:avLst/>
          </a:prstGeom>
        </p:spPr>
      </p:pic>
      <p:pic>
        <p:nvPicPr>
          <p:cNvPr id="18" name="Slika 17" descr="Slika, ki vsebuje besede predmet, letenje, križ, ura&#10;&#10;Opis je samodejno ustvarjen">
            <a:extLst>
              <a:ext uri="{FF2B5EF4-FFF2-40B4-BE49-F238E27FC236}">
                <a16:creationId xmlns:a16="http://schemas.microsoft.com/office/drawing/2014/main" id="{4C89D6F5-2D59-495B-85C7-D57E0ED0BD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982505" y="2734156"/>
            <a:ext cx="2019968" cy="2654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0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9"/>
    </mc:Choice>
    <mc:Fallback xmlns="">
      <p:transition spd="slow" advTm="14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5EEBBC8-0B28-453D-B5C0-90F53F0E268F}"/>
              </a:ext>
            </a:extLst>
          </p:cNvPr>
          <p:cNvSpPr txBox="1"/>
          <p:nvPr/>
        </p:nvSpPr>
        <p:spPr>
          <a:xfrm>
            <a:off x="1681656" y="2818784"/>
            <a:ext cx="1876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D62D58-ED7C-463C-B796-5EDE0928D07B}"/>
              </a:ext>
            </a:extLst>
          </p:cNvPr>
          <p:cNvSpPr txBox="1"/>
          <p:nvPr/>
        </p:nvSpPr>
        <p:spPr>
          <a:xfrm>
            <a:off x="8939047" y="0"/>
            <a:ext cx="2774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IZ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8C92FBA-61AB-49F5-9C6D-97EA7D08C96C}"/>
              </a:ext>
            </a:extLst>
          </p:cNvPr>
          <p:cNvGrpSpPr/>
          <p:nvPr/>
        </p:nvGrpSpPr>
        <p:grpSpPr>
          <a:xfrm>
            <a:off x="1245476" y="3100552"/>
            <a:ext cx="2569779" cy="2606566"/>
            <a:chOff x="1245476" y="3100552"/>
            <a:chExt cx="2569779" cy="2606566"/>
          </a:xfrm>
        </p:grpSpPr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DC0E67E9-F98B-4860-9539-DA7EE08A3FC4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ovezovalnik 7">
              <a:extLst>
                <a:ext uri="{FF2B5EF4-FFF2-40B4-BE49-F238E27FC236}">
                  <a16:creationId xmlns:a16="http://schemas.microsoft.com/office/drawing/2014/main" id="{564E7D85-AADF-4AAD-8CBB-6D37A0946828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>
              <a:extLst>
                <a:ext uri="{FF2B5EF4-FFF2-40B4-BE49-F238E27FC236}">
                  <a16:creationId xmlns:a16="http://schemas.microsoft.com/office/drawing/2014/main" id="{5EAB7FE4-378B-49CA-90FB-02A226FDB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4F5A8C3F-70E8-451A-AF42-0E7A15CC7E96}"/>
              </a:ext>
            </a:extLst>
          </p:cNvPr>
          <p:cNvGrpSpPr/>
          <p:nvPr/>
        </p:nvGrpSpPr>
        <p:grpSpPr>
          <a:xfrm>
            <a:off x="6369268" y="3170099"/>
            <a:ext cx="2569779" cy="2606566"/>
            <a:chOff x="1245476" y="3100552"/>
            <a:chExt cx="2569779" cy="2606566"/>
          </a:xfrm>
        </p:grpSpPr>
        <p:cxnSp>
          <p:nvCxnSpPr>
            <p:cNvPr id="16" name="Raven povezovalnik 15">
              <a:extLst>
                <a:ext uri="{FF2B5EF4-FFF2-40B4-BE49-F238E27FC236}">
                  <a16:creationId xmlns:a16="http://schemas.microsoft.com/office/drawing/2014/main" id="{998CCC5B-0A4F-4F84-8C38-F8E1A503F68F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81CE7437-804C-40B8-85BB-9457B7107FE4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9AAED6E-E0F8-42DD-A8C3-2D0FDA0AD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uščica: upognjeno 18">
            <a:extLst>
              <a:ext uri="{FF2B5EF4-FFF2-40B4-BE49-F238E27FC236}">
                <a16:creationId xmlns:a16="http://schemas.microsoft.com/office/drawing/2014/main" id="{C53D8716-C8E4-4EAE-AB5E-3B66327D2C20}"/>
              </a:ext>
            </a:extLst>
          </p:cNvPr>
          <p:cNvSpPr/>
          <p:nvPr/>
        </p:nvSpPr>
        <p:spPr>
          <a:xfrm>
            <a:off x="7378263" y="1497724"/>
            <a:ext cx="740978" cy="2727435"/>
          </a:xfrm>
          <a:prstGeom prst="bentArrow">
            <a:avLst>
              <a:gd name="adj1" fmla="val 25000"/>
              <a:gd name="adj2" fmla="val 38758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782276" y="1447743"/>
            <a:ext cx="686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Miš je </a:t>
            </a:r>
            <a:r>
              <a:rPr lang="sl-SI" sz="4800" dirty="0">
                <a:solidFill>
                  <a:srgbClr val="C00000"/>
                </a:solidFill>
              </a:rPr>
              <a:t>v</a:t>
            </a:r>
            <a:r>
              <a:rPr lang="sl-SI" sz="4800" dirty="0"/>
              <a:t> hladilniku.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782276" y="3194928"/>
            <a:ext cx="628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Stekla je </a:t>
            </a:r>
            <a:r>
              <a:rPr lang="sl-SI" sz="4800" dirty="0">
                <a:solidFill>
                  <a:srgbClr val="C00000"/>
                </a:solidFill>
              </a:rPr>
              <a:t>iz </a:t>
            </a:r>
            <a:r>
              <a:rPr lang="sl-SI" sz="4800" dirty="0"/>
              <a:t>hladilnika.  </a:t>
            </a:r>
            <a:endParaRPr lang="sl-SI" dirty="0"/>
          </a:p>
        </p:txBody>
      </p:sp>
      <p:pic>
        <p:nvPicPr>
          <p:cNvPr id="3" name="Slika 2" descr="Slika, ki vsebuje besede miza&#10;&#10;Opis je samodejno ustvarjen">
            <a:extLst>
              <a:ext uri="{FF2B5EF4-FFF2-40B4-BE49-F238E27FC236}">
                <a16:creationId xmlns:a16="http://schemas.microsoft.com/office/drawing/2014/main" id="{9F35BE75-9D69-481E-8BC9-7D7C5454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74764" y="2278742"/>
            <a:ext cx="5417236" cy="4579257"/>
          </a:xfrm>
          <a:prstGeom prst="rect">
            <a:avLst/>
          </a:prstGeom>
        </p:spPr>
      </p:pic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26B61136-67FB-4469-A669-A325E783FC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085942" y="5574013"/>
            <a:ext cx="1360713" cy="680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7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"/>
    </mc:Choice>
    <mc:Fallback xmlns="">
      <p:transition spd="slow" advTm="1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6096000" y="657366"/>
            <a:ext cx="686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Pes je </a:t>
            </a:r>
            <a:r>
              <a:rPr lang="sl-SI" sz="4800" dirty="0">
                <a:solidFill>
                  <a:srgbClr val="C00000"/>
                </a:solidFill>
              </a:rPr>
              <a:t>v</a:t>
            </a:r>
            <a:r>
              <a:rPr lang="sl-SI" sz="4800" dirty="0"/>
              <a:t> kovčku.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6096000" y="1844375"/>
            <a:ext cx="628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Skočil je </a:t>
            </a:r>
            <a:r>
              <a:rPr lang="sl-SI" sz="4800" dirty="0">
                <a:solidFill>
                  <a:srgbClr val="C00000"/>
                </a:solidFill>
              </a:rPr>
              <a:t>iz </a:t>
            </a:r>
            <a:r>
              <a:rPr lang="sl-SI" sz="4800" dirty="0"/>
              <a:t>kovčka.  </a:t>
            </a:r>
            <a:endParaRPr lang="sl-SI" dirty="0"/>
          </a:p>
        </p:txBody>
      </p:sp>
      <p:pic>
        <p:nvPicPr>
          <p:cNvPr id="4" name="Slika 3" descr="Slika, ki vsebuje besede kovček, prtljaga, notranji, sedeče&#10;&#10;Opis je samodejno ustvarjen">
            <a:extLst>
              <a:ext uri="{FF2B5EF4-FFF2-40B4-BE49-F238E27FC236}">
                <a16:creationId xmlns:a16="http://schemas.microsoft.com/office/drawing/2014/main" id="{6A5B564F-EC01-404B-B67E-70C10F10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6701" y="835259"/>
            <a:ext cx="5010602" cy="550752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76486A2-054F-4391-8430-E40693153D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38689" y="1488363"/>
            <a:ext cx="2456885" cy="361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4"/>
    </mc:Choice>
    <mc:Fallback xmlns="">
      <p:transition spd="slow" advTm="9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-0.00811 L 0.20703 -0.00811 C 0.26302 -0.00811 0.33203 0.06088 0.33203 0.11689 L 0.33203 0.24189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6096000" y="657366"/>
            <a:ext cx="686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Žaba je </a:t>
            </a:r>
            <a:r>
              <a:rPr lang="sl-SI" sz="4800" dirty="0">
                <a:solidFill>
                  <a:srgbClr val="C00000"/>
                </a:solidFill>
              </a:rPr>
              <a:t>v</a:t>
            </a:r>
            <a:r>
              <a:rPr lang="sl-SI" sz="4800" dirty="0"/>
              <a:t> luži.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6096000" y="1844375"/>
            <a:ext cx="628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Skočila je </a:t>
            </a:r>
            <a:r>
              <a:rPr lang="sl-SI" sz="4800" dirty="0">
                <a:solidFill>
                  <a:srgbClr val="C00000"/>
                </a:solidFill>
              </a:rPr>
              <a:t>iz </a:t>
            </a:r>
            <a:r>
              <a:rPr lang="sl-SI" sz="4800" dirty="0"/>
              <a:t>luže.  </a:t>
            </a:r>
            <a:endParaRPr lang="sl-SI" dirty="0"/>
          </a:p>
        </p:txBody>
      </p:sp>
      <p:pic>
        <p:nvPicPr>
          <p:cNvPr id="3" name="Slika 2" descr="Slika, ki vsebuje besede majica&#10;&#10;Opis je samodejno ustvarjen">
            <a:extLst>
              <a:ext uri="{FF2B5EF4-FFF2-40B4-BE49-F238E27FC236}">
                <a16:creationId xmlns:a16="http://schemas.microsoft.com/office/drawing/2014/main" id="{CBEDF870-94CC-4018-B28D-DB7702DE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5900" y="3734406"/>
            <a:ext cx="5764696" cy="28611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A7A995A-60CA-4D52-B524-990BD0CAEB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193046">
            <a:off x="1705182" y="3603604"/>
            <a:ext cx="2632625" cy="2622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7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"/>
    </mc:Choice>
    <mc:Fallback xmlns="">
      <p:transition spd="slow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0065 -0.15232 C 0.12174 -0.18681 0.15325 -0.2044 0.18633 -0.2044 C 0.22422 -0.2044 0.2543 -0.18681 0.27539 -0.15232 L 0.37669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1.6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2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80</Words>
  <Application>Microsoft Office PowerPoint</Application>
  <PresentationFormat>Širokozaslonsko</PresentationFormat>
  <Paragraphs>26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Natalija</cp:lastModifiedBy>
  <cp:revision>17</cp:revision>
  <dcterms:created xsi:type="dcterms:W3CDTF">2020-04-19T18:39:27Z</dcterms:created>
  <dcterms:modified xsi:type="dcterms:W3CDTF">2020-05-02T11:01:50Z</dcterms:modified>
</cp:coreProperties>
</file>