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2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PROŠNJA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Nataša </a:t>
            </a:r>
            <a:r>
              <a:rPr lang="sl-S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anderlič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prof.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9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9558">
        <p15:prstTrans prst="curtains"/>
      </p:transition>
    </mc:Choice>
    <mc:Fallback>
      <p:transition spd="slow" advTm="95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/>
          <a:lstStyle/>
          <a:p>
            <a:r>
              <a:rPr lang="sl-SI" dirty="0" smtClean="0"/>
              <a:t>KAKO IZREKAMO PROŠNJO?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371601"/>
            <a:ext cx="10012067" cy="490450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Kdaj izrekamo prošnjo? S katero besedo?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izrekamo, kadar od koga kaj želimo. Po navadi jo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izrazimo z besedo prosim.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Prošnjo izrekamo na razne načine, npr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                         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Pospravi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Prosim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 pospraviš sobo.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pospraviš sobo?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lahko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pospravila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sobo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Prvi način je nevljuden, drugi so vljudni</a:t>
            </a:r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1028" name="Picture 4" descr="Bedroom clipart untidy, Picture #2295886 bedroom clipart unti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31" y="3265141"/>
            <a:ext cx="3386982" cy="23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8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41708">
        <p15:prstTrans prst="curtains"/>
      </p:transition>
    </mc:Choice>
    <mc:Fallback>
      <p:transition spd="slow" advTm="41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KOMU JE NAMENJENA NEURADNA PROŠNJA?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88720" y="1712422"/>
            <a:ext cx="10449195" cy="4588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Neuradna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prošnja je prošnja, ki jo pišemo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izrekamo sorodnikom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prijateljem, sošolcem, znancem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Npr. Špela je zbolela. Sošolki napiše ali izreče po telefonu prošnjo, da ji prinese zvezke za prepis učne snovi.</a:t>
            </a: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l-SI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Živjo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Zoja. Zbolela sem. A bi mi prosim prinesla jutri zvezke, da si prepišem učno snov?! Hvala.“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Prosim, prinesi mi zvezke, da si prepišem učno snov.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Prinesi mi zvezke, da prepišem snov.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2050" name="Picture 2" descr="Telephone Book Clipart For Kids| (45)++ Stunning Cliparts #TBCF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77" y="4118956"/>
            <a:ext cx="1822952" cy="1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36994">
        <p15:prstTrans prst="curtains"/>
      </p:transition>
    </mc:Choice>
    <mc:Fallback>
      <p:transition spd="slow" advTm="369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KATERI SO PISNI DELI NEURADNE PROŠNJE?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22864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Pisna neuradna prošnja ima pet delov: </a:t>
            </a: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in datum pisanja (napišemo ju v desnem zgornjem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kotu),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nagovor naslovnika (napisan je ob levem robu, lahko pa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sredini),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vsebino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(napišemo prošnjo in za kaj prosimo),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sporočevalca.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Prošnjo lahko napišemo po e-pošti, na list papirja, kot SMS po telefonu. To je odvisno od tega, komu je namenjena.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2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44058">
        <p15:prstTrans prst="curtains"/>
      </p:transition>
    </mc:Choice>
    <mc:Fallback>
      <p:transition spd="slow" advTm="44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57447"/>
            <a:ext cx="10178322" cy="552214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Celje, 6. 4. 2020</a:t>
            </a:r>
          </a:p>
          <a:p>
            <a:pPr marL="0" indent="0" algn="ctr">
              <a:buNone/>
            </a:pPr>
            <a:r>
              <a:rPr lang="sl-SI" dirty="0" smtClean="0">
                <a:solidFill>
                  <a:schemeClr val="tx1"/>
                </a:solidFill>
              </a:rPr>
              <a:t>Draga babica!</a:t>
            </a:r>
          </a:p>
          <a:p>
            <a:pPr marL="0" indent="0" algn="ctr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</a:rPr>
              <a:t>Danes sem prejela tvoj paket, v katerem so bile kotalke. SUPER! Zelo sem se razveselila. Prosim, če mi lahko jutri pošlješ še ščitnike in čelado, da bom pri kotalkanju varna.</a:t>
            </a: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</a:rPr>
              <a:t>Zelo te pogrešam.</a:t>
            </a: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</a:rPr>
              <a:t>Lep pozdrav                                                                                                     </a:t>
            </a:r>
          </a:p>
          <a:p>
            <a:pPr marL="0" indent="0" algn="r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                                                                         Manca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4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32482">
        <p15:prstTrans prst="curtains"/>
      </p:transition>
    </mc:Choice>
    <mc:Fallback>
      <p:transition spd="slow" advTm="324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6392487" y="781396"/>
            <a:ext cx="4763193" cy="37241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1371600" y="656705"/>
            <a:ext cx="3258589" cy="260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590205"/>
            <a:ext cx="10178322" cy="528938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David, prosim odnesi                                                                                                  Špela!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smeti in pojdi v trgovino                                                      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po kruh.                                                                              Včeraj sem knjigo pozabila pod tvojo mizo.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                                                          Prosim, da mi jo jutri prineseš, da jo vrnem v </a:t>
            </a:r>
            <a:endParaRPr lang="sl-SI" dirty="0">
              <a:solidFill>
                <a:schemeClr val="tx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Mami                                                                                  knjižnico.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Vita</a:t>
            </a:r>
            <a:endParaRPr lang="sl-SI" dirty="0">
              <a:solidFill>
                <a:schemeClr val="tx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4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5000" advTm="11821">
        <p15:prstTrans prst="curtains"/>
      </p:transition>
    </mc:Choice>
    <mc:Fallback>
      <p:transition spd="slow" advTm="11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73331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Spodnje prošnje POVEJ na RAZLIČNE </a:t>
            </a:r>
            <a:r>
              <a:rPr lang="sl-SI" sz="28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načinE</a:t>
            </a:r>
            <a:r>
              <a:rPr lang="sl-SI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28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205345"/>
            <a:ext cx="10178322" cy="5303519"/>
          </a:xfrm>
        </p:spPr>
        <p:txBody>
          <a:bodyPr>
            <a:normAutofit/>
          </a:bodyPr>
          <a:lstStyle/>
          <a:p>
            <a:r>
              <a:rPr lang="sl-SI" dirty="0" smtClean="0"/>
              <a:t>Posodi mi knjigo.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    Zbriši tablo.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      Zalij rože.</a:t>
            </a:r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                                                                                      Odpri vrata.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Lahko prineseš mleko?</a:t>
            </a:r>
            <a:endParaRPr lang="sl-SI" dirty="0"/>
          </a:p>
        </p:txBody>
      </p:sp>
      <p:pic>
        <p:nvPicPr>
          <p:cNvPr id="3074" name="Picture 2" descr="Kids Holding Book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989215"/>
            <a:ext cx="1216025" cy="20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brary of boy chalkboard picture black and white stock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63" y="1205346"/>
            <a:ext cx="2373107" cy="19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lants Clipart Child - Water The Flowers Png, Transparent Png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45" y="2989256"/>
            <a:ext cx="1473938" cy="13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 Girl Looking Through A Slightly Open Door Clipart Door Holder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4047652"/>
            <a:ext cx="2309821" cy="14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hocolate milk School meal Breakfast Carton, milk transparent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34" y="4891759"/>
            <a:ext cx="1636510" cy="16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11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61393">
        <p15:prstTrans prst="curtains"/>
      </p:transition>
    </mc:Choice>
    <mc:Fallback>
      <p:transition spd="slow" advTm="613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294314"/>
          </a:xfrm>
        </p:spPr>
        <p:txBody>
          <a:bodyPr>
            <a:normAutofit/>
          </a:bodyPr>
          <a:lstStyle/>
          <a:p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Napiši prošnjo teti meti. </a:t>
            </a:r>
            <a:b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Rad bi šel v živalski vrt, pa te mami ne more peljati.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stavljanka Živalski vrt 2x24d | Trgovina Eigrače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92" y="2984269"/>
            <a:ext cx="4381439" cy="30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14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11790">
        <p15:prstTrans prst="curtains"/>
      </p:transition>
    </mc:Choice>
    <mc:Fallback>
      <p:transition spd="slow" advTm="11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126</TotalTime>
  <Words>374</Words>
  <Application>Microsoft Office PowerPoint</Application>
  <PresentationFormat>Po meri</PresentationFormat>
  <Paragraphs>65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Badge</vt:lpstr>
      <vt:lpstr>PROŠNJA</vt:lpstr>
      <vt:lpstr>KAKO IZREKAMO PROŠNJO?</vt:lpstr>
      <vt:lpstr>KOMU JE NAMENJENA NEURADNA PROŠNJA?</vt:lpstr>
      <vt:lpstr>KATERI SO PISNI DELI NEURADNE PROŠNJE?</vt:lpstr>
      <vt:lpstr>PowerPointova predstavitev</vt:lpstr>
      <vt:lpstr>PowerPointova predstavitev</vt:lpstr>
      <vt:lpstr>Spodnje prošnje POVEJ na RAZLIČNE načinE.</vt:lpstr>
      <vt:lpstr>Napiši prošnjo teti meti.   Rad bi šel v živalski vrt, pa te mami ne more peljati.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PROŠNJA</dc:title>
  <dc:creator>Žiga</dc:creator>
  <cp:lastModifiedBy>Bruno &amp; Jana</cp:lastModifiedBy>
  <cp:revision>15</cp:revision>
  <dcterms:created xsi:type="dcterms:W3CDTF">2020-04-05T14:03:03Z</dcterms:created>
  <dcterms:modified xsi:type="dcterms:W3CDTF">2020-05-10T11:02:47Z</dcterms:modified>
</cp:coreProperties>
</file>